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75"/>
    <p:restoredTop sz="94704"/>
  </p:normalViewPr>
  <p:slideViewPr>
    <p:cSldViewPr snapToGrid="0" snapToObjects="1">
      <p:cViewPr varScale="1">
        <p:scale>
          <a:sx n="113" d="100"/>
          <a:sy n="113" d="100"/>
        </p:scale>
        <p:origin x="176"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2" Type="http://schemas.openxmlformats.org/officeDocument/2006/relationships/hyperlink" Target="https://www.g2.com/products/adobe-photoshop/reviews" TargetMode="External"/><Relationship Id="rId1" Type="http://schemas.openxmlformats.org/officeDocument/2006/relationships/hyperlink" Target="https://www.easel.ly/blog/affordable-infographics-boost-content-marketing/" TargetMode="External"/></Relationships>
</file>

<file path=ppt/diagrams/_rels/data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hyperlink" Target="https://www.easel.ly/blog/infographics-effective-classroom/" TargetMode="External"/><Relationship Id="rId5" Type="http://schemas.openxmlformats.org/officeDocument/2006/relationships/image" Target="../media/image14.svg"/><Relationship Id="rId4" Type="http://schemas.openxmlformats.org/officeDocument/2006/relationships/image" Target="../media/image13.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2" Type="http://schemas.openxmlformats.org/officeDocument/2006/relationships/hyperlink" Target="https://www.g2.com/products/adobe-photoshop/reviews" TargetMode="External"/><Relationship Id="rId1" Type="http://schemas.openxmlformats.org/officeDocument/2006/relationships/hyperlink" Target="https://www.easel.ly/blog/affordable-infographics-boost-content-marketing/" TargetMode="External"/></Relationships>
</file>

<file path=ppt/diagrams/_rels/drawing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5" Type="http://schemas.openxmlformats.org/officeDocument/2006/relationships/hyperlink" Target="https://www.easel.ly/blog/infographics-effective-classroom/" TargetMode="External"/><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40797F-C35B-4E36-B28F-88D4CA2E121C}" type="doc">
      <dgm:prSet loTypeId="urn:microsoft.com/office/officeart/2018/5/layout/IconCircleLabelList" loCatId="icon" qsTypeId="urn:microsoft.com/office/officeart/2005/8/quickstyle/simple1" qsCatId="simple" csTypeId="urn:microsoft.com/office/officeart/2018/5/colors/Iconchunking_coloredtext_accent0_3" csCatId="mainScheme" phldr="1"/>
      <dgm:spPr/>
      <dgm:t>
        <a:bodyPr/>
        <a:lstStyle/>
        <a:p>
          <a:endParaRPr lang="en-US"/>
        </a:p>
      </dgm:t>
    </dgm:pt>
    <dgm:pt modelId="{E0839F28-8E2B-4336-BD6F-5D106D47225E}">
      <dgm:prSet/>
      <dgm:spPr/>
      <dgm:t>
        <a:bodyPr/>
        <a:lstStyle/>
        <a:p>
          <a:pPr>
            <a:defRPr cap="all"/>
          </a:pPr>
          <a:r>
            <a:rPr lang="en-US"/>
            <a:t>Some info</a:t>
          </a:r>
        </a:p>
      </dgm:t>
    </dgm:pt>
    <dgm:pt modelId="{72637775-C3B4-4F53-ADED-0023B7B71DEA}" type="parTrans" cxnId="{B6060E32-22A8-4BB7-9FDE-3494AD08ED1E}">
      <dgm:prSet/>
      <dgm:spPr/>
      <dgm:t>
        <a:bodyPr/>
        <a:lstStyle/>
        <a:p>
          <a:endParaRPr lang="en-US"/>
        </a:p>
      </dgm:t>
    </dgm:pt>
    <dgm:pt modelId="{26F1971F-BE39-4F06-98BE-1F687F7FA225}" type="sibTrans" cxnId="{B6060E32-22A8-4BB7-9FDE-3494AD08ED1E}">
      <dgm:prSet/>
      <dgm:spPr/>
      <dgm:t>
        <a:bodyPr/>
        <a:lstStyle/>
        <a:p>
          <a:endParaRPr lang="en-US"/>
        </a:p>
      </dgm:t>
    </dgm:pt>
    <dgm:pt modelId="{B721361B-5BB0-4B65-A6B1-323DB96276BC}">
      <dgm:prSet/>
      <dgm:spPr/>
      <dgm:t>
        <a:bodyPr/>
        <a:lstStyle/>
        <a:p>
          <a:pPr>
            <a:defRPr cap="all"/>
          </a:pPr>
          <a:r>
            <a:rPr lang="en-US"/>
            <a:t>A lot of info</a:t>
          </a:r>
        </a:p>
      </dgm:t>
    </dgm:pt>
    <dgm:pt modelId="{A5279495-34E4-4230-8EBF-7CA4D975E444}" type="parTrans" cxnId="{86C6A9CC-FF6D-4771-8ADD-43F8B4EFB95B}">
      <dgm:prSet/>
      <dgm:spPr/>
      <dgm:t>
        <a:bodyPr/>
        <a:lstStyle/>
        <a:p>
          <a:endParaRPr lang="en-US"/>
        </a:p>
      </dgm:t>
    </dgm:pt>
    <dgm:pt modelId="{E09A5551-F36F-4A23-976D-7C88934E9596}" type="sibTrans" cxnId="{86C6A9CC-FF6D-4771-8ADD-43F8B4EFB95B}">
      <dgm:prSet/>
      <dgm:spPr/>
      <dgm:t>
        <a:bodyPr/>
        <a:lstStyle/>
        <a:p>
          <a:endParaRPr lang="en-US"/>
        </a:p>
      </dgm:t>
    </dgm:pt>
    <dgm:pt modelId="{F17C721C-D3B3-414E-BE51-1C03B48B66FA}">
      <dgm:prSet/>
      <dgm:spPr/>
      <dgm:t>
        <a:bodyPr/>
        <a:lstStyle/>
        <a:p>
          <a:pPr>
            <a:defRPr cap="all"/>
          </a:pPr>
          <a:r>
            <a:rPr lang="en-US"/>
            <a:t>Important info goes here</a:t>
          </a:r>
        </a:p>
      </dgm:t>
    </dgm:pt>
    <dgm:pt modelId="{123BB7FA-1616-41BA-8DD7-89C4F51DBAEF}" type="parTrans" cxnId="{C6669BD0-B341-475F-B88A-B6DB3CCB9048}">
      <dgm:prSet/>
      <dgm:spPr/>
      <dgm:t>
        <a:bodyPr/>
        <a:lstStyle/>
        <a:p>
          <a:endParaRPr lang="en-US"/>
        </a:p>
      </dgm:t>
    </dgm:pt>
    <dgm:pt modelId="{988DC49A-B375-4F6A-8DF4-CE6789A8ABB0}" type="sibTrans" cxnId="{C6669BD0-B341-475F-B88A-B6DB3CCB9048}">
      <dgm:prSet/>
      <dgm:spPr/>
      <dgm:t>
        <a:bodyPr/>
        <a:lstStyle/>
        <a:p>
          <a:endParaRPr lang="en-US"/>
        </a:p>
      </dgm:t>
    </dgm:pt>
    <dgm:pt modelId="{227ACCEB-B305-4C67-BD6E-06CD05EA48FF}" type="pres">
      <dgm:prSet presAssocID="{2440797F-C35B-4E36-B28F-88D4CA2E121C}" presName="root" presStyleCnt="0">
        <dgm:presLayoutVars>
          <dgm:dir/>
          <dgm:resizeHandles val="exact"/>
        </dgm:presLayoutVars>
      </dgm:prSet>
      <dgm:spPr/>
    </dgm:pt>
    <dgm:pt modelId="{031E0CC8-FCC1-4604-89C3-C3761C1B9BD9}" type="pres">
      <dgm:prSet presAssocID="{E0839F28-8E2B-4336-BD6F-5D106D47225E}" presName="compNode" presStyleCnt="0"/>
      <dgm:spPr/>
    </dgm:pt>
    <dgm:pt modelId="{3901AF8C-F24C-46CE-BAF5-1D3BB33F2239}" type="pres">
      <dgm:prSet presAssocID="{E0839F28-8E2B-4336-BD6F-5D106D47225E}" presName="iconBgRect" presStyleLbl="bgShp" presStyleIdx="0" presStyleCnt="3"/>
      <dgm:spPr/>
    </dgm:pt>
    <dgm:pt modelId="{A16001F3-1533-4CA8-82F6-25B0BB0BA02C}" type="pres">
      <dgm:prSet presAssocID="{E0839F28-8E2B-4336-BD6F-5D106D47225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Information"/>
        </a:ext>
      </dgm:extLst>
    </dgm:pt>
    <dgm:pt modelId="{9CC3FF1F-3D5C-450A-968E-5870CF5026A1}" type="pres">
      <dgm:prSet presAssocID="{E0839F28-8E2B-4336-BD6F-5D106D47225E}" presName="spaceRect" presStyleCnt="0"/>
      <dgm:spPr/>
    </dgm:pt>
    <dgm:pt modelId="{9965FDF1-6E17-431D-90F7-AAE792AC233D}" type="pres">
      <dgm:prSet presAssocID="{E0839F28-8E2B-4336-BD6F-5D106D47225E}" presName="textRect" presStyleLbl="revTx" presStyleIdx="0" presStyleCnt="3">
        <dgm:presLayoutVars>
          <dgm:chMax val="1"/>
          <dgm:chPref val="1"/>
        </dgm:presLayoutVars>
      </dgm:prSet>
      <dgm:spPr/>
    </dgm:pt>
    <dgm:pt modelId="{F0297880-D663-46CF-A3D1-09FD6EF4A15A}" type="pres">
      <dgm:prSet presAssocID="{26F1971F-BE39-4F06-98BE-1F687F7FA225}" presName="sibTrans" presStyleCnt="0"/>
      <dgm:spPr/>
    </dgm:pt>
    <dgm:pt modelId="{C585828B-B477-4185-B380-FE57F88FF070}" type="pres">
      <dgm:prSet presAssocID="{B721361B-5BB0-4B65-A6B1-323DB96276BC}" presName="compNode" presStyleCnt="0"/>
      <dgm:spPr/>
    </dgm:pt>
    <dgm:pt modelId="{5543324F-A60A-4190-B116-22FD2B83A78A}" type="pres">
      <dgm:prSet presAssocID="{B721361B-5BB0-4B65-A6B1-323DB96276BC}" presName="iconBgRect" presStyleLbl="bgShp" presStyleIdx="1" presStyleCnt="3"/>
      <dgm:spPr/>
    </dgm:pt>
    <dgm:pt modelId="{39B5C709-9B41-4146-A239-A095EB75F23E}" type="pres">
      <dgm:prSet presAssocID="{B721361B-5BB0-4B65-A6B1-323DB96276B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lp"/>
        </a:ext>
      </dgm:extLst>
    </dgm:pt>
    <dgm:pt modelId="{2030C072-9426-464C-9B7D-D28F08612A3C}" type="pres">
      <dgm:prSet presAssocID="{B721361B-5BB0-4B65-A6B1-323DB96276BC}" presName="spaceRect" presStyleCnt="0"/>
      <dgm:spPr/>
    </dgm:pt>
    <dgm:pt modelId="{66091DB9-16C9-44A3-9FC3-F811B33ED664}" type="pres">
      <dgm:prSet presAssocID="{B721361B-5BB0-4B65-A6B1-323DB96276BC}" presName="textRect" presStyleLbl="revTx" presStyleIdx="1" presStyleCnt="3">
        <dgm:presLayoutVars>
          <dgm:chMax val="1"/>
          <dgm:chPref val="1"/>
        </dgm:presLayoutVars>
      </dgm:prSet>
      <dgm:spPr/>
    </dgm:pt>
    <dgm:pt modelId="{9B31B870-1832-4CC2-8211-764440D50177}" type="pres">
      <dgm:prSet presAssocID="{E09A5551-F36F-4A23-976D-7C88934E9596}" presName="sibTrans" presStyleCnt="0"/>
      <dgm:spPr/>
    </dgm:pt>
    <dgm:pt modelId="{3451263A-E5B8-4F07-A859-6D5DBA02C163}" type="pres">
      <dgm:prSet presAssocID="{F17C721C-D3B3-414E-BE51-1C03B48B66FA}" presName="compNode" presStyleCnt="0"/>
      <dgm:spPr/>
    </dgm:pt>
    <dgm:pt modelId="{B7650164-4EA4-484E-8367-97FA9DDC644D}" type="pres">
      <dgm:prSet presAssocID="{F17C721C-D3B3-414E-BE51-1C03B48B66FA}" presName="iconBgRect" presStyleLbl="bgShp" presStyleIdx="2" presStyleCnt="3"/>
      <dgm:spPr/>
    </dgm:pt>
    <dgm:pt modelId="{EE0E4497-5B58-4A22-AC68-79F17960E8BF}" type="pres">
      <dgm:prSet presAssocID="{F17C721C-D3B3-414E-BE51-1C03B48B66F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5B0310F8-0335-44E1-BA90-FA87831349F0}" type="pres">
      <dgm:prSet presAssocID="{F17C721C-D3B3-414E-BE51-1C03B48B66FA}" presName="spaceRect" presStyleCnt="0"/>
      <dgm:spPr/>
    </dgm:pt>
    <dgm:pt modelId="{21762A09-A371-44CE-9B5B-CFCB9501DA91}" type="pres">
      <dgm:prSet presAssocID="{F17C721C-D3B3-414E-BE51-1C03B48B66FA}" presName="textRect" presStyleLbl="revTx" presStyleIdx="2" presStyleCnt="3">
        <dgm:presLayoutVars>
          <dgm:chMax val="1"/>
          <dgm:chPref val="1"/>
        </dgm:presLayoutVars>
      </dgm:prSet>
      <dgm:spPr/>
    </dgm:pt>
  </dgm:ptLst>
  <dgm:cxnLst>
    <dgm:cxn modelId="{970F4804-5E62-45B0-A750-2ADE6279EF52}" type="presOf" srcId="{B721361B-5BB0-4B65-A6B1-323DB96276BC}" destId="{66091DB9-16C9-44A3-9FC3-F811B33ED664}" srcOrd="0" destOrd="0" presId="urn:microsoft.com/office/officeart/2018/5/layout/IconCircleLabelList"/>
    <dgm:cxn modelId="{B6060E32-22A8-4BB7-9FDE-3494AD08ED1E}" srcId="{2440797F-C35B-4E36-B28F-88D4CA2E121C}" destId="{E0839F28-8E2B-4336-BD6F-5D106D47225E}" srcOrd="0" destOrd="0" parTransId="{72637775-C3B4-4F53-ADED-0023B7B71DEA}" sibTransId="{26F1971F-BE39-4F06-98BE-1F687F7FA225}"/>
    <dgm:cxn modelId="{86C6A9CC-FF6D-4771-8ADD-43F8B4EFB95B}" srcId="{2440797F-C35B-4E36-B28F-88D4CA2E121C}" destId="{B721361B-5BB0-4B65-A6B1-323DB96276BC}" srcOrd="1" destOrd="0" parTransId="{A5279495-34E4-4230-8EBF-7CA4D975E444}" sibTransId="{E09A5551-F36F-4A23-976D-7C88934E9596}"/>
    <dgm:cxn modelId="{C6669BD0-B341-475F-B88A-B6DB3CCB9048}" srcId="{2440797F-C35B-4E36-B28F-88D4CA2E121C}" destId="{F17C721C-D3B3-414E-BE51-1C03B48B66FA}" srcOrd="2" destOrd="0" parTransId="{123BB7FA-1616-41BA-8DD7-89C4F51DBAEF}" sibTransId="{988DC49A-B375-4F6A-8DF4-CE6789A8ABB0}"/>
    <dgm:cxn modelId="{EC0812E7-D34E-4146-AFB0-CA7E82D10781}" type="presOf" srcId="{E0839F28-8E2B-4336-BD6F-5D106D47225E}" destId="{9965FDF1-6E17-431D-90F7-AAE792AC233D}" srcOrd="0" destOrd="0" presId="urn:microsoft.com/office/officeart/2018/5/layout/IconCircleLabelList"/>
    <dgm:cxn modelId="{27F89FE9-3BDB-4B13-84A0-41C6C9D4A41A}" type="presOf" srcId="{F17C721C-D3B3-414E-BE51-1C03B48B66FA}" destId="{21762A09-A371-44CE-9B5B-CFCB9501DA91}" srcOrd="0" destOrd="0" presId="urn:microsoft.com/office/officeart/2018/5/layout/IconCircleLabelList"/>
    <dgm:cxn modelId="{B7E83EFA-979C-49AD-8458-B30F1BC4EB41}" type="presOf" srcId="{2440797F-C35B-4E36-B28F-88D4CA2E121C}" destId="{227ACCEB-B305-4C67-BD6E-06CD05EA48FF}" srcOrd="0" destOrd="0" presId="urn:microsoft.com/office/officeart/2018/5/layout/IconCircleLabelList"/>
    <dgm:cxn modelId="{CB7FE98F-90C1-4464-B1F0-60E7A64D46A8}" type="presParOf" srcId="{227ACCEB-B305-4C67-BD6E-06CD05EA48FF}" destId="{031E0CC8-FCC1-4604-89C3-C3761C1B9BD9}" srcOrd="0" destOrd="0" presId="urn:microsoft.com/office/officeart/2018/5/layout/IconCircleLabelList"/>
    <dgm:cxn modelId="{041E7AC8-E9CA-42A9-B850-7A4C612DC9FE}" type="presParOf" srcId="{031E0CC8-FCC1-4604-89C3-C3761C1B9BD9}" destId="{3901AF8C-F24C-46CE-BAF5-1D3BB33F2239}" srcOrd="0" destOrd="0" presId="urn:microsoft.com/office/officeart/2018/5/layout/IconCircleLabelList"/>
    <dgm:cxn modelId="{9E29387B-E37D-4EFC-BBE6-5FE03D0E26D9}" type="presParOf" srcId="{031E0CC8-FCC1-4604-89C3-C3761C1B9BD9}" destId="{A16001F3-1533-4CA8-82F6-25B0BB0BA02C}" srcOrd="1" destOrd="0" presId="urn:microsoft.com/office/officeart/2018/5/layout/IconCircleLabelList"/>
    <dgm:cxn modelId="{7B081662-4DD0-48CB-BFE6-795777BF77D6}" type="presParOf" srcId="{031E0CC8-FCC1-4604-89C3-C3761C1B9BD9}" destId="{9CC3FF1F-3D5C-450A-968E-5870CF5026A1}" srcOrd="2" destOrd="0" presId="urn:microsoft.com/office/officeart/2018/5/layout/IconCircleLabelList"/>
    <dgm:cxn modelId="{BF8DB6E1-1878-42C6-8B03-7B3DFE15A3F0}" type="presParOf" srcId="{031E0CC8-FCC1-4604-89C3-C3761C1B9BD9}" destId="{9965FDF1-6E17-431D-90F7-AAE792AC233D}" srcOrd="3" destOrd="0" presId="urn:microsoft.com/office/officeart/2018/5/layout/IconCircleLabelList"/>
    <dgm:cxn modelId="{BF1116E1-B3B4-44BC-8871-087DDC03DFAA}" type="presParOf" srcId="{227ACCEB-B305-4C67-BD6E-06CD05EA48FF}" destId="{F0297880-D663-46CF-A3D1-09FD6EF4A15A}" srcOrd="1" destOrd="0" presId="urn:microsoft.com/office/officeart/2018/5/layout/IconCircleLabelList"/>
    <dgm:cxn modelId="{72140AEF-1907-44B1-8D63-AE8A48C746D7}" type="presParOf" srcId="{227ACCEB-B305-4C67-BD6E-06CD05EA48FF}" destId="{C585828B-B477-4185-B380-FE57F88FF070}" srcOrd="2" destOrd="0" presId="urn:microsoft.com/office/officeart/2018/5/layout/IconCircleLabelList"/>
    <dgm:cxn modelId="{B3247D90-E7E6-45A0-B18A-5031E1F96953}" type="presParOf" srcId="{C585828B-B477-4185-B380-FE57F88FF070}" destId="{5543324F-A60A-4190-B116-22FD2B83A78A}" srcOrd="0" destOrd="0" presId="urn:microsoft.com/office/officeart/2018/5/layout/IconCircleLabelList"/>
    <dgm:cxn modelId="{0024C619-5EF3-4802-8E5A-98B3785F94B4}" type="presParOf" srcId="{C585828B-B477-4185-B380-FE57F88FF070}" destId="{39B5C709-9B41-4146-A239-A095EB75F23E}" srcOrd="1" destOrd="0" presId="urn:microsoft.com/office/officeart/2018/5/layout/IconCircleLabelList"/>
    <dgm:cxn modelId="{1EF77101-77B9-4A82-BA02-8A7C2B5DE5B3}" type="presParOf" srcId="{C585828B-B477-4185-B380-FE57F88FF070}" destId="{2030C072-9426-464C-9B7D-D28F08612A3C}" srcOrd="2" destOrd="0" presId="urn:microsoft.com/office/officeart/2018/5/layout/IconCircleLabelList"/>
    <dgm:cxn modelId="{98AEBB3A-6EB2-44CC-B45D-FD6E9E9996F0}" type="presParOf" srcId="{C585828B-B477-4185-B380-FE57F88FF070}" destId="{66091DB9-16C9-44A3-9FC3-F811B33ED664}" srcOrd="3" destOrd="0" presId="urn:microsoft.com/office/officeart/2018/5/layout/IconCircleLabelList"/>
    <dgm:cxn modelId="{C3699E7D-947B-45E2-B883-840FFDADAB21}" type="presParOf" srcId="{227ACCEB-B305-4C67-BD6E-06CD05EA48FF}" destId="{9B31B870-1832-4CC2-8211-764440D50177}" srcOrd="3" destOrd="0" presId="urn:microsoft.com/office/officeart/2018/5/layout/IconCircleLabelList"/>
    <dgm:cxn modelId="{89D4BCF8-C8DF-4922-BE3E-7E1FA4B19DB4}" type="presParOf" srcId="{227ACCEB-B305-4C67-BD6E-06CD05EA48FF}" destId="{3451263A-E5B8-4F07-A859-6D5DBA02C163}" srcOrd="4" destOrd="0" presId="urn:microsoft.com/office/officeart/2018/5/layout/IconCircleLabelList"/>
    <dgm:cxn modelId="{91BE2C4D-2D2D-4115-B19F-662881DCD1A9}" type="presParOf" srcId="{3451263A-E5B8-4F07-A859-6D5DBA02C163}" destId="{B7650164-4EA4-484E-8367-97FA9DDC644D}" srcOrd="0" destOrd="0" presId="urn:microsoft.com/office/officeart/2018/5/layout/IconCircleLabelList"/>
    <dgm:cxn modelId="{9D51A445-0E58-4402-A69A-2F35926302C3}" type="presParOf" srcId="{3451263A-E5B8-4F07-A859-6D5DBA02C163}" destId="{EE0E4497-5B58-4A22-AC68-79F17960E8BF}" srcOrd="1" destOrd="0" presId="urn:microsoft.com/office/officeart/2018/5/layout/IconCircleLabelList"/>
    <dgm:cxn modelId="{0DF45445-04A7-4387-83C1-812FB44AE5F4}" type="presParOf" srcId="{3451263A-E5B8-4F07-A859-6D5DBA02C163}" destId="{5B0310F8-0335-44E1-BA90-FA87831349F0}" srcOrd="2" destOrd="0" presId="urn:microsoft.com/office/officeart/2018/5/layout/IconCircleLabelList"/>
    <dgm:cxn modelId="{C3B4F38C-AADD-4FC5-A122-18CFB0751E5E}" type="presParOf" srcId="{3451263A-E5B8-4F07-A859-6D5DBA02C163}" destId="{21762A09-A371-44CE-9B5B-CFCB9501DA91}"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BFD905-BE1C-48B2-BAE5-DCFBD986D3BC}"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F3BD9ABF-5D9C-4329-AA68-29902E78DFBE}">
      <dgm:prSet/>
      <dgm:spPr/>
      <dgm:t>
        <a:bodyPr/>
        <a:lstStyle/>
        <a:p>
          <a:r>
            <a:rPr lang="en-US"/>
            <a:t>Now that we're done discussing the history of Lorem Ipsum, let's take a look at its utility and find out how versatile it can be.</a:t>
          </a:r>
        </a:p>
      </dgm:t>
    </dgm:pt>
    <dgm:pt modelId="{2D9491F9-6307-407B-ACAD-5CE8F9417662}" type="parTrans" cxnId="{4D36A163-06CB-411E-BD6F-60AD94D01275}">
      <dgm:prSet/>
      <dgm:spPr/>
      <dgm:t>
        <a:bodyPr/>
        <a:lstStyle/>
        <a:p>
          <a:endParaRPr lang="en-US"/>
        </a:p>
      </dgm:t>
    </dgm:pt>
    <dgm:pt modelId="{9C5774F0-95C0-4D79-B738-E5EE5C941573}" type="sibTrans" cxnId="{4D36A163-06CB-411E-BD6F-60AD94D01275}">
      <dgm:prSet/>
      <dgm:spPr/>
      <dgm:t>
        <a:bodyPr/>
        <a:lstStyle/>
        <a:p>
          <a:endParaRPr lang="en-US"/>
        </a:p>
      </dgm:t>
    </dgm:pt>
    <dgm:pt modelId="{9D251C23-B641-44F7-9373-423D638491A7}">
      <dgm:prSet/>
      <dgm:spPr/>
      <dgm:t>
        <a:bodyPr/>
        <a:lstStyle/>
        <a:p>
          <a:r>
            <a:rPr lang="en-US" b="1"/>
            <a:t>Lorem Ipsum as a content filler</a:t>
          </a:r>
          <a:endParaRPr lang="en-US"/>
        </a:p>
      </dgm:t>
    </dgm:pt>
    <dgm:pt modelId="{41AF0CD1-3429-4EC0-979E-6959D7D68DAB}" type="parTrans" cxnId="{AE4FEB27-8AEB-4AD9-A021-83B6B1BE287C}">
      <dgm:prSet/>
      <dgm:spPr/>
      <dgm:t>
        <a:bodyPr/>
        <a:lstStyle/>
        <a:p>
          <a:endParaRPr lang="en-US"/>
        </a:p>
      </dgm:t>
    </dgm:pt>
    <dgm:pt modelId="{C6052E59-34B1-4BFF-B29B-0E8357883F6A}" type="sibTrans" cxnId="{AE4FEB27-8AEB-4AD9-A021-83B6B1BE287C}">
      <dgm:prSet/>
      <dgm:spPr/>
      <dgm:t>
        <a:bodyPr/>
        <a:lstStyle/>
        <a:p>
          <a:endParaRPr lang="en-US"/>
        </a:p>
      </dgm:t>
    </dgm:pt>
    <dgm:pt modelId="{BCB07ED9-E97F-46DB-9BF8-72C9B8DDDF70}">
      <dgm:prSet/>
      <dgm:spPr/>
      <dgm:t>
        <a:bodyPr/>
        <a:lstStyle/>
        <a:p>
          <a:r>
            <a:rPr lang="en-US"/>
            <a:t>Whether you’re writing a short article for your blog or creating an </a:t>
          </a:r>
          <a:r>
            <a:rPr lang="en-US" b="1">
              <a:hlinkClick xmlns:r="http://schemas.openxmlformats.org/officeDocument/2006/relationships" r:id="rId1"/>
            </a:rPr>
            <a:t>infographic for content marketing</a:t>
          </a:r>
          <a:r>
            <a:rPr lang="en-US"/>
            <a:t>, Lorem Ipsum fills the spaces until you can replace it with actual content.</a:t>
          </a:r>
        </a:p>
      </dgm:t>
    </dgm:pt>
    <dgm:pt modelId="{87FEDD96-3FBE-4136-984E-D8B3618146CE}" type="parTrans" cxnId="{500A7387-2DA5-46FA-87CF-D1DAD00EEE5A}">
      <dgm:prSet/>
      <dgm:spPr/>
      <dgm:t>
        <a:bodyPr/>
        <a:lstStyle/>
        <a:p>
          <a:endParaRPr lang="en-US"/>
        </a:p>
      </dgm:t>
    </dgm:pt>
    <dgm:pt modelId="{507A114F-42FA-41C6-ACBD-B8D8881B76AE}" type="sibTrans" cxnId="{500A7387-2DA5-46FA-87CF-D1DAD00EEE5A}">
      <dgm:prSet/>
      <dgm:spPr/>
      <dgm:t>
        <a:bodyPr/>
        <a:lstStyle/>
        <a:p>
          <a:endParaRPr lang="en-US"/>
        </a:p>
      </dgm:t>
    </dgm:pt>
    <dgm:pt modelId="{FA7B9DF4-E8A8-4961-925A-CF117A396FE5}">
      <dgm:prSet/>
      <dgm:spPr/>
      <dgm:t>
        <a:bodyPr/>
        <a:lstStyle/>
        <a:p>
          <a:r>
            <a:rPr lang="en-US" b="1"/>
            <a:t>Lorem Ipsum in Photoshop</a:t>
          </a:r>
          <a:endParaRPr lang="en-US"/>
        </a:p>
      </dgm:t>
    </dgm:pt>
    <dgm:pt modelId="{6F951F3C-36C2-4E48-9353-D0CA9E54CBE6}" type="parTrans" cxnId="{9300B54B-8E6B-4A16-9BDB-DC0A772F4402}">
      <dgm:prSet/>
      <dgm:spPr/>
      <dgm:t>
        <a:bodyPr/>
        <a:lstStyle/>
        <a:p>
          <a:endParaRPr lang="en-US"/>
        </a:p>
      </dgm:t>
    </dgm:pt>
    <dgm:pt modelId="{91558605-2F99-4F35-9D99-3BA4A6F64DF2}" type="sibTrans" cxnId="{9300B54B-8E6B-4A16-9BDB-DC0A772F4402}">
      <dgm:prSet/>
      <dgm:spPr/>
      <dgm:t>
        <a:bodyPr/>
        <a:lstStyle/>
        <a:p>
          <a:endParaRPr lang="en-US"/>
        </a:p>
      </dgm:t>
    </dgm:pt>
    <dgm:pt modelId="{56B53775-34B5-4E4C-B622-0EF1F85B9223}">
      <dgm:prSet/>
      <dgm:spPr/>
      <dgm:t>
        <a:bodyPr/>
        <a:lstStyle/>
        <a:p>
          <a:r>
            <a:rPr lang="en-US"/>
            <a:t>Lorem Ipsum text is also used in </a:t>
          </a:r>
          <a:r>
            <a:rPr lang="en-US" b="1">
              <a:hlinkClick xmlns:r="http://schemas.openxmlformats.org/officeDocument/2006/relationships" r:id="rId2"/>
            </a:rPr>
            <a:t>Photoshop</a:t>
          </a:r>
          <a:r>
            <a:rPr lang="en-US"/>
            <a:t> where you can paste dummy text into a text layer. You can do this by creating a text layer, and then select Type&gt;Paste Lorem Ipsum. A paragraph will appear with the classic Lorem Ipsum text.</a:t>
          </a:r>
        </a:p>
      </dgm:t>
    </dgm:pt>
    <dgm:pt modelId="{757800A0-5707-43E3-8C91-14FDDD09D119}" type="parTrans" cxnId="{EEA39F93-4EF1-402F-805B-FF5BE5388273}">
      <dgm:prSet/>
      <dgm:spPr/>
      <dgm:t>
        <a:bodyPr/>
        <a:lstStyle/>
        <a:p>
          <a:endParaRPr lang="en-US"/>
        </a:p>
      </dgm:t>
    </dgm:pt>
    <dgm:pt modelId="{F151DA41-E876-41E0-A9EA-495538916867}" type="sibTrans" cxnId="{EEA39F93-4EF1-402F-805B-FF5BE5388273}">
      <dgm:prSet/>
      <dgm:spPr/>
      <dgm:t>
        <a:bodyPr/>
        <a:lstStyle/>
        <a:p>
          <a:endParaRPr lang="en-US"/>
        </a:p>
      </dgm:t>
    </dgm:pt>
    <dgm:pt modelId="{B76ACF0E-CA6C-4C4F-9110-DD7073914140}" type="pres">
      <dgm:prSet presAssocID="{BDBFD905-BE1C-48B2-BAE5-DCFBD986D3BC}" presName="linear" presStyleCnt="0">
        <dgm:presLayoutVars>
          <dgm:animLvl val="lvl"/>
          <dgm:resizeHandles val="exact"/>
        </dgm:presLayoutVars>
      </dgm:prSet>
      <dgm:spPr/>
    </dgm:pt>
    <dgm:pt modelId="{D6E90EF5-0665-D54A-AA66-8F81BB55DEE4}" type="pres">
      <dgm:prSet presAssocID="{F3BD9ABF-5D9C-4329-AA68-29902E78DFBE}" presName="parentText" presStyleLbl="node1" presStyleIdx="0" presStyleCnt="5">
        <dgm:presLayoutVars>
          <dgm:chMax val="0"/>
          <dgm:bulletEnabled val="1"/>
        </dgm:presLayoutVars>
      </dgm:prSet>
      <dgm:spPr/>
    </dgm:pt>
    <dgm:pt modelId="{CB5DED1A-17D4-794A-A8BB-254F55D36F23}" type="pres">
      <dgm:prSet presAssocID="{9C5774F0-95C0-4D79-B738-E5EE5C941573}" presName="spacer" presStyleCnt="0"/>
      <dgm:spPr/>
    </dgm:pt>
    <dgm:pt modelId="{8564D4BE-CA61-784B-B0BA-70B2F1A34F09}" type="pres">
      <dgm:prSet presAssocID="{9D251C23-B641-44F7-9373-423D638491A7}" presName="parentText" presStyleLbl="node1" presStyleIdx="1" presStyleCnt="5">
        <dgm:presLayoutVars>
          <dgm:chMax val="0"/>
          <dgm:bulletEnabled val="1"/>
        </dgm:presLayoutVars>
      </dgm:prSet>
      <dgm:spPr/>
    </dgm:pt>
    <dgm:pt modelId="{7F48B504-53CB-9149-8F72-ED3F54A010CE}" type="pres">
      <dgm:prSet presAssocID="{C6052E59-34B1-4BFF-B29B-0E8357883F6A}" presName="spacer" presStyleCnt="0"/>
      <dgm:spPr/>
    </dgm:pt>
    <dgm:pt modelId="{F077F0C5-50E8-6842-B2DB-E4E82D0E146B}" type="pres">
      <dgm:prSet presAssocID="{BCB07ED9-E97F-46DB-9BF8-72C9B8DDDF70}" presName="parentText" presStyleLbl="node1" presStyleIdx="2" presStyleCnt="5">
        <dgm:presLayoutVars>
          <dgm:chMax val="0"/>
          <dgm:bulletEnabled val="1"/>
        </dgm:presLayoutVars>
      </dgm:prSet>
      <dgm:spPr/>
    </dgm:pt>
    <dgm:pt modelId="{8586C31D-E706-E44C-8D48-5951892FBB99}" type="pres">
      <dgm:prSet presAssocID="{507A114F-42FA-41C6-ACBD-B8D8881B76AE}" presName="spacer" presStyleCnt="0"/>
      <dgm:spPr/>
    </dgm:pt>
    <dgm:pt modelId="{4856BCB2-78A7-8B43-B53D-07AAF0C6999F}" type="pres">
      <dgm:prSet presAssocID="{FA7B9DF4-E8A8-4961-925A-CF117A396FE5}" presName="parentText" presStyleLbl="node1" presStyleIdx="3" presStyleCnt="5">
        <dgm:presLayoutVars>
          <dgm:chMax val="0"/>
          <dgm:bulletEnabled val="1"/>
        </dgm:presLayoutVars>
      </dgm:prSet>
      <dgm:spPr/>
    </dgm:pt>
    <dgm:pt modelId="{1C345544-BE53-564A-895E-297691641A6B}" type="pres">
      <dgm:prSet presAssocID="{91558605-2F99-4F35-9D99-3BA4A6F64DF2}" presName="spacer" presStyleCnt="0"/>
      <dgm:spPr/>
    </dgm:pt>
    <dgm:pt modelId="{F3EF3165-B8BE-3047-B276-694A904C94B3}" type="pres">
      <dgm:prSet presAssocID="{56B53775-34B5-4E4C-B622-0EF1F85B9223}" presName="parentText" presStyleLbl="node1" presStyleIdx="4" presStyleCnt="5">
        <dgm:presLayoutVars>
          <dgm:chMax val="0"/>
          <dgm:bulletEnabled val="1"/>
        </dgm:presLayoutVars>
      </dgm:prSet>
      <dgm:spPr/>
    </dgm:pt>
  </dgm:ptLst>
  <dgm:cxnLst>
    <dgm:cxn modelId="{AE4FEB27-8AEB-4AD9-A021-83B6B1BE287C}" srcId="{BDBFD905-BE1C-48B2-BAE5-DCFBD986D3BC}" destId="{9D251C23-B641-44F7-9373-423D638491A7}" srcOrd="1" destOrd="0" parTransId="{41AF0CD1-3429-4EC0-979E-6959D7D68DAB}" sibTransId="{C6052E59-34B1-4BFF-B29B-0E8357883F6A}"/>
    <dgm:cxn modelId="{9300B54B-8E6B-4A16-9BDB-DC0A772F4402}" srcId="{BDBFD905-BE1C-48B2-BAE5-DCFBD986D3BC}" destId="{FA7B9DF4-E8A8-4961-925A-CF117A396FE5}" srcOrd="3" destOrd="0" parTransId="{6F951F3C-36C2-4E48-9353-D0CA9E54CBE6}" sibTransId="{91558605-2F99-4F35-9D99-3BA4A6F64DF2}"/>
    <dgm:cxn modelId="{4D62095A-B6D2-0346-A2D0-21C0CC5FD8C8}" type="presOf" srcId="{F3BD9ABF-5D9C-4329-AA68-29902E78DFBE}" destId="{D6E90EF5-0665-D54A-AA66-8F81BB55DEE4}" srcOrd="0" destOrd="0" presId="urn:microsoft.com/office/officeart/2005/8/layout/vList2"/>
    <dgm:cxn modelId="{4D36A163-06CB-411E-BD6F-60AD94D01275}" srcId="{BDBFD905-BE1C-48B2-BAE5-DCFBD986D3BC}" destId="{F3BD9ABF-5D9C-4329-AA68-29902E78DFBE}" srcOrd="0" destOrd="0" parTransId="{2D9491F9-6307-407B-ACAD-5CE8F9417662}" sibTransId="{9C5774F0-95C0-4D79-B738-E5EE5C941573}"/>
    <dgm:cxn modelId="{500A7387-2DA5-46FA-87CF-D1DAD00EEE5A}" srcId="{BDBFD905-BE1C-48B2-BAE5-DCFBD986D3BC}" destId="{BCB07ED9-E97F-46DB-9BF8-72C9B8DDDF70}" srcOrd="2" destOrd="0" parTransId="{87FEDD96-3FBE-4136-984E-D8B3618146CE}" sibTransId="{507A114F-42FA-41C6-ACBD-B8D8881B76AE}"/>
    <dgm:cxn modelId="{EEA39F93-4EF1-402F-805B-FF5BE5388273}" srcId="{BDBFD905-BE1C-48B2-BAE5-DCFBD986D3BC}" destId="{56B53775-34B5-4E4C-B622-0EF1F85B9223}" srcOrd="4" destOrd="0" parTransId="{757800A0-5707-43E3-8C91-14FDDD09D119}" sibTransId="{F151DA41-E876-41E0-A9EA-495538916867}"/>
    <dgm:cxn modelId="{B9C150BD-C4AA-6343-877C-0CC457AE2FEC}" type="presOf" srcId="{BDBFD905-BE1C-48B2-BAE5-DCFBD986D3BC}" destId="{B76ACF0E-CA6C-4C4F-9110-DD7073914140}" srcOrd="0" destOrd="0" presId="urn:microsoft.com/office/officeart/2005/8/layout/vList2"/>
    <dgm:cxn modelId="{DC9D3BC8-0309-A94E-B147-85913F18C4B2}" type="presOf" srcId="{9D251C23-B641-44F7-9373-423D638491A7}" destId="{8564D4BE-CA61-784B-B0BA-70B2F1A34F09}" srcOrd="0" destOrd="0" presId="urn:microsoft.com/office/officeart/2005/8/layout/vList2"/>
    <dgm:cxn modelId="{FE0A32DB-49B0-964A-ACCF-98DCCB79ED95}" type="presOf" srcId="{FA7B9DF4-E8A8-4961-925A-CF117A396FE5}" destId="{4856BCB2-78A7-8B43-B53D-07AAF0C6999F}" srcOrd="0" destOrd="0" presId="urn:microsoft.com/office/officeart/2005/8/layout/vList2"/>
    <dgm:cxn modelId="{D89EC4ED-C175-2248-B529-88D95C0A4100}" type="presOf" srcId="{BCB07ED9-E97F-46DB-9BF8-72C9B8DDDF70}" destId="{F077F0C5-50E8-6842-B2DB-E4E82D0E146B}" srcOrd="0" destOrd="0" presId="urn:microsoft.com/office/officeart/2005/8/layout/vList2"/>
    <dgm:cxn modelId="{937861FA-B75A-1C46-BCF0-B67BC72F2114}" type="presOf" srcId="{56B53775-34B5-4E4C-B622-0EF1F85B9223}" destId="{F3EF3165-B8BE-3047-B276-694A904C94B3}" srcOrd="0" destOrd="0" presId="urn:microsoft.com/office/officeart/2005/8/layout/vList2"/>
    <dgm:cxn modelId="{EFAEFD8F-6138-B246-8AF2-3D89DD1F1047}" type="presParOf" srcId="{B76ACF0E-CA6C-4C4F-9110-DD7073914140}" destId="{D6E90EF5-0665-D54A-AA66-8F81BB55DEE4}" srcOrd="0" destOrd="0" presId="urn:microsoft.com/office/officeart/2005/8/layout/vList2"/>
    <dgm:cxn modelId="{EEFAFC63-26E2-CF4C-B467-4D93C91CDCCC}" type="presParOf" srcId="{B76ACF0E-CA6C-4C4F-9110-DD7073914140}" destId="{CB5DED1A-17D4-794A-A8BB-254F55D36F23}" srcOrd="1" destOrd="0" presId="urn:microsoft.com/office/officeart/2005/8/layout/vList2"/>
    <dgm:cxn modelId="{6FDA854F-86A7-C94E-B8F7-D75BFC0D4AC3}" type="presParOf" srcId="{B76ACF0E-CA6C-4C4F-9110-DD7073914140}" destId="{8564D4BE-CA61-784B-B0BA-70B2F1A34F09}" srcOrd="2" destOrd="0" presId="urn:microsoft.com/office/officeart/2005/8/layout/vList2"/>
    <dgm:cxn modelId="{FAB1E51A-41B8-F341-944B-FAA18FEECF22}" type="presParOf" srcId="{B76ACF0E-CA6C-4C4F-9110-DD7073914140}" destId="{7F48B504-53CB-9149-8F72-ED3F54A010CE}" srcOrd="3" destOrd="0" presId="urn:microsoft.com/office/officeart/2005/8/layout/vList2"/>
    <dgm:cxn modelId="{B24E78FC-95AB-844F-8609-61BA72DFA4D3}" type="presParOf" srcId="{B76ACF0E-CA6C-4C4F-9110-DD7073914140}" destId="{F077F0C5-50E8-6842-B2DB-E4E82D0E146B}" srcOrd="4" destOrd="0" presId="urn:microsoft.com/office/officeart/2005/8/layout/vList2"/>
    <dgm:cxn modelId="{86799798-5A8A-1148-808D-734B9A3757D2}" type="presParOf" srcId="{B76ACF0E-CA6C-4C4F-9110-DD7073914140}" destId="{8586C31D-E706-E44C-8D48-5951892FBB99}" srcOrd="5" destOrd="0" presId="urn:microsoft.com/office/officeart/2005/8/layout/vList2"/>
    <dgm:cxn modelId="{DB339F49-AA5D-094B-AFE2-676BE3D5EB57}" type="presParOf" srcId="{B76ACF0E-CA6C-4C4F-9110-DD7073914140}" destId="{4856BCB2-78A7-8B43-B53D-07AAF0C6999F}" srcOrd="6" destOrd="0" presId="urn:microsoft.com/office/officeart/2005/8/layout/vList2"/>
    <dgm:cxn modelId="{4F2D12C7-54F5-8643-BA88-7030D282679D}" type="presParOf" srcId="{B76ACF0E-CA6C-4C4F-9110-DD7073914140}" destId="{1C345544-BE53-564A-895E-297691641A6B}" srcOrd="7" destOrd="0" presId="urn:microsoft.com/office/officeart/2005/8/layout/vList2"/>
    <dgm:cxn modelId="{BBFDD758-876A-424E-B548-7D4A674ABFD9}" type="presParOf" srcId="{B76ACF0E-CA6C-4C4F-9110-DD7073914140}" destId="{F3EF3165-B8BE-3047-B276-694A904C94B3}"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F85AD3-6F4A-455B-A5C0-5E2F899A45CD}"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9C362EE-099A-496E-93A8-F189EC1C756D}">
      <dgm:prSet/>
      <dgm:spPr/>
      <dgm:t>
        <a:bodyPr/>
        <a:lstStyle/>
        <a:p>
          <a:pPr>
            <a:defRPr cap="all"/>
          </a:pPr>
          <a:r>
            <a:rPr lang="en-US"/>
            <a:t>The Lorem Ipsum text is not only there as a placeholder. You can also use it to keep you focused on the draft copy. Why do you think the typesetter intentionally garbled Cicero's work? He probably did it to avoid distraction.</a:t>
          </a:r>
        </a:p>
      </dgm:t>
    </dgm:pt>
    <dgm:pt modelId="{BB5A3855-B8DE-47AD-9B3F-96719AA73A9F}" type="parTrans" cxnId="{565A86D8-A391-4158-B0F1-C9D9EF6B5D35}">
      <dgm:prSet/>
      <dgm:spPr/>
      <dgm:t>
        <a:bodyPr/>
        <a:lstStyle/>
        <a:p>
          <a:endParaRPr lang="en-US"/>
        </a:p>
      </dgm:t>
    </dgm:pt>
    <dgm:pt modelId="{A441744E-3FD2-49B2-9438-4D288AA94A11}" type="sibTrans" cxnId="{565A86D8-A391-4158-B0F1-C9D9EF6B5D35}">
      <dgm:prSet/>
      <dgm:spPr/>
      <dgm:t>
        <a:bodyPr/>
        <a:lstStyle/>
        <a:p>
          <a:endParaRPr lang="en-US"/>
        </a:p>
      </dgm:t>
    </dgm:pt>
    <dgm:pt modelId="{179401DB-6082-4485-844C-216B2C56391F}">
      <dgm:prSet/>
      <dgm:spPr/>
      <dgm:t>
        <a:bodyPr/>
        <a:lstStyle/>
        <a:p>
          <a:pPr>
            <a:defRPr cap="all"/>
          </a:pPr>
          <a:r>
            <a:rPr lang="en-US"/>
            <a:t>So whether you're designing a website or making </a:t>
          </a:r>
          <a:r>
            <a:rPr lang="en-US" b="1">
              <a:hlinkClick xmlns:r="http://schemas.openxmlformats.org/officeDocument/2006/relationships" r:id="rId1"/>
            </a:rPr>
            <a:t>infographics in the classroom</a:t>
          </a:r>
          <a:r>
            <a:rPr lang="en-US"/>
            <a:t>, the lack of coherence in the Lorem Ipsum text will help you focus on your work.</a:t>
          </a:r>
        </a:p>
      </dgm:t>
    </dgm:pt>
    <dgm:pt modelId="{5A0CBC5F-1945-4367-8903-77C3B9EB9484}" type="parTrans" cxnId="{1C52C5D5-E6C9-4F7B-81C4-62FEA3ABD680}">
      <dgm:prSet/>
      <dgm:spPr/>
      <dgm:t>
        <a:bodyPr/>
        <a:lstStyle/>
        <a:p>
          <a:endParaRPr lang="en-US"/>
        </a:p>
      </dgm:t>
    </dgm:pt>
    <dgm:pt modelId="{C32505F9-58B8-48D2-BDE7-452ECB7FFD8B}" type="sibTrans" cxnId="{1C52C5D5-E6C9-4F7B-81C4-62FEA3ABD680}">
      <dgm:prSet/>
      <dgm:spPr/>
      <dgm:t>
        <a:bodyPr/>
        <a:lstStyle/>
        <a:p>
          <a:endParaRPr lang="en-US"/>
        </a:p>
      </dgm:t>
    </dgm:pt>
    <dgm:pt modelId="{1A985B7D-76F2-49A8-96AD-D5C9DFEB7C5E}" type="pres">
      <dgm:prSet presAssocID="{CCF85AD3-6F4A-455B-A5C0-5E2F899A45CD}" presName="root" presStyleCnt="0">
        <dgm:presLayoutVars>
          <dgm:dir/>
          <dgm:resizeHandles val="exact"/>
        </dgm:presLayoutVars>
      </dgm:prSet>
      <dgm:spPr/>
    </dgm:pt>
    <dgm:pt modelId="{3AFD49FC-686B-42BE-839C-9E13128C4257}" type="pres">
      <dgm:prSet presAssocID="{99C362EE-099A-496E-93A8-F189EC1C756D}" presName="compNode" presStyleCnt="0"/>
      <dgm:spPr/>
    </dgm:pt>
    <dgm:pt modelId="{A0B80537-3C25-4604-89F9-AEE1852669EE}" type="pres">
      <dgm:prSet presAssocID="{99C362EE-099A-496E-93A8-F189EC1C756D}" presName="iconBgRect" presStyleLbl="bgShp" presStyleIdx="0" presStyleCnt="2"/>
      <dgm:spPr/>
    </dgm:pt>
    <dgm:pt modelId="{9B06E6F9-A5FE-490E-A783-E2848FD94970}" type="pres">
      <dgm:prSet presAssocID="{99C362EE-099A-496E-93A8-F189EC1C756D}"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Lightbulb"/>
        </a:ext>
      </dgm:extLst>
    </dgm:pt>
    <dgm:pt modelId="{9D79E555-53F3-4D68-9AFA-14697C339298}" type="pres">
      <dgm:prSet presAssocID="{99C362EE-099A-496E-93A8-F189EC1C756D}" presName="spaceRect" presStyleCnt="0"/>
      <dgm:spPr/>
    </dgm:pt>
    <dgm:pt modelId="{E9F1DD3F-9929-468D-9EF4-9F99BED4DC59}" type="pres">
      <dgm:prSet presAssocID="{99C362EE-099A-496E-93A8-F189EC1C756D}" presName="textRect" presStyleLbl="revTx" presStyleIdx="0" presStyleCnt="2">
        <dgm:presLayoutVars>
          <dgm:chMax val="1"/>
          <dgm:chPref val="1"/>
        </dgm:presLayoutVars>
      </dgm:prSet>
      <dgm:spPr/>
    </dgm:pt>
    <dgm:pt modelId="{3293E75C-E4E7-467E-8D87-DBE7C3D52EFA}" type="pres">
      <dgm:prSet presAssocID="{A441744E-3FD2-49B2-9438-4D288AA94A11}" presName="sibTrans" presStyleCnt="0"/>
      <dgm:spPr/>
    </dgm:pt>
    <dgm:pt modelId="{FF683D73-4EA2-48BF-96BC-149D4F245C5E}" type="pres">
      <dgm:prSet presAssocID="{179401DB-6082-4485-844C-216B2C56391F}" presName="compNode" presStyleCnt="0"/>
      <dgm:spPr/>
    </dgm:pt>
    <dgm:pt modelId="{B6BDD352-F073-4BD7-8FE3-28BAC70A6CC7}" type="pres">
      <dgm:prSet presAssocID="{179401DB-6082-4485-844C-216B2C56391F}" presName="iconBgRect" presStyleLbl="bgShp" presStyleIdx="1" presStyleCnt="2"/>
      <dgm:spPr/>
    </dgm:pt>
    <dgm:pt modelId="{E26EC584-7A9C-4D94-B578-69C0F1CACAB1}" type="pres">
      <dgm:prSet presAssocID="{179401DB-6082-4485-844C-216B2C56391F}"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Puzzle"/>
        </a:ext>
      </dgm:extLst>
    </dgm:pt>
    <dgm:pt modelId="{026E45A0-C48C-46A0-B0B4-62D13AEDDD22}" type="pres">
      <dgm:prSet presAssocID="{179401DB-6082-4485-844C-216B2C56391F}" presName="spaceRect" presStyleCnt="0"/>
      <dgm:spPr/>
    </dgm:pt>
    <dgm:pt modelId="{E1362C7F-4FFF-46B0-A3C1-9CA22FC54336}" type="pres">
      <dgm:prSet presAssocID="{179401DB-6082-4485-844C-216B2C56391F}" presName="textRect" presStyleLbl="revTx" presStyleIdx="1" presStyleCnt="2">
        <dgm:presLayoutVars>
          <dgm:chMax val="1"/>
          <dgm:chPref val="1"/>
        </dgm:presLayoutVars>
      </dgm:prSet>
      <dgm:spPr/>
    </dgm:pt>
  </dgm:ptLst>
  <dgm:cxnLst>
    <dgm:cxn modelId="{38FE9A85-D30C-47AE-84A6-2FC7288B8503}" type="presOf" srcId="{CCF85AD3-6F4A-455B-A5C0-5E2F899A45CD}" destId="{1A985B7D-76F2-49A8-96AD-D5C9DFEB7C5E}" srcOrd="0" destOrd="0" presId="urn:microsoft.com/office/officeart/2018/5/layout/IconCircleLabelList"/>
    <dgm:cxn modelId="{7CB87788-A5B6-4533-B481-EDDEE9D4A28E}" type="presOf" srcId="{99C362EE-099A-496E-93A8-F189EC1C756D}" destId="{E9F1DD3F-9929-468D-9EF4-9F99BED4DC59}" srcOrd="0" destOrd="0" presId="urn:microsoft.com/office/officeart/2018/5/layout/IconCircleLabelList"/>
    <dgm:cxn modelId="{B4A49FD0-BEEC-46C3-B084-4FBA12A9A731}" type="presOf" srcId="{179401DB-6082-4485-844C-216B2C56391F}" destId="{E1362C7F-4FFF-46B0-A3C1-9CA22FC54336}" srcOrd="0" destOrd="0" presId="urn:microsoft.com/office/officeart/2018/5/layout/IconCircleLabelList"/>
    <dgm:cxn modelId="{1C52C5D5-E6C9-4F7B-81C4-62FEA3ABD680}" srcId="{CCF85AD3-6F4A-455B-A5C0-5E2F899A45CD}" destId="{179401DB-6082-4485-844C-216B2C56391F}" srcOrd="1" destOrd="0" parTransId="{5A0CBC5F-1945-4367-8903-77C3B9EB9484}" sibTransId="{C32505F9-58B8-48D2-BDE7-452ECB7FFD8B}"/>
    <dgm:cxn modelId="{565A86D8-A391-4158-B0F1-C9D9EF6B5D35}" srcId="{CCF85AD3-6F4A-455B-A5C0-5E2F899A45CD}" destId="{99C362EE-099A-496E-93A8-F189EC1C756D}" srcOrd="0" destOrd="0" parTransId="{BB5A3855-B8DE-47AD-9B3F-96719AA73A9F}" sibTransId="{A441744E-3FD2-49B2-9438-4D288AA94A11}"/>
    <dgm:cxn modelId="{FAEBE87B-CD76-4DA5-B7C0-B13B84426031}" type="presParOf" srcId="{1A985B7D-76F2-49A8-96AD-D5C9DFEB7C5E}" destId="{3AFD49FC-686B-42BE-839C-9E13128C4257}" srcOrd="0" destOrd="0" presId="urn:microsoft.com/office/officeart/2018/5/layout/IconCircleLabelList"/>
    <dgm:cxn modelId="{B63AAB56-153A-4EE8-9F6F-C9C6BA2E4B05}" type="presParOf" srcId="{3AFD49FC-686B-42BE-839C-9E13128C4257}" destId="{A0B80537-3C25-4604-89F9-AEE1852669EE}" srcOrd="0" destOrd="0" presId="urn:microsoft.com/office/officeart/2018/5/layout/IconCircleLabelList"/>
    <dgm:cxn modelId="{88E40A74-24C3-4E8A-8049-5764B61B5472}" type="presParOf" srcId="{3AFD49FC-686B-42BE-839C-9E13128C4257}" destId="{9B06E6F9-A5FE-490E-A783-E2848FD94970}" srcOrd="1" destOrd="0" presId="urn:microsoft.com/office/officeart/2018/5/layout/IconCircleLabelList"/>
    <dgm:cxn modelId="{FF13FAEC-4CC0-4452-A905-F35F6A9A897C}" type="presParOf" srcId="{3AFD49FC-686B-42BE-839C-9E13128C4257}" destId="{9D79E555-53F3-4D68-9AFA-14697C339298}" srcOrd="2" destOrd="0" presId="urn:microsoft.com/office/officeart/2018/5/layout/IconCircleLabelList"/>
    <dgm:cxn modelId="{5ED8C07F-7939-42FD-9F10-81FB304FBB7F}" type="presParOf" srcId="{3AFD49FC-686B-42BE-839C-9E13128C4257}" destId="{E9F1DD3F-9929-468D-9EF4-9F99BED4DC59}" srcOrd="3" destOrd="0" presId="urn:microsoft.com/office/officeart/2018/5/layout/IconCircleLabelList"/>
    <dgm:cxn modelId="{4EF1C4EE-C442-480A-8BE2-2AF633668C68}" type="presParOf" srcId="{1A985B7D-76F2-49A8-96AD-D5C9DFEB7C5E}" destId="{3293E75C-E4E7-467E-8D87-DBE7C3D52EFA}" srcOrd="1" destOrd="0" presId="urn:microsoft.com/office/officeart/2018/5/layout/IconCircleLabelList"/>
    <dgm:cxn modelId="{B3D3847C-6E72-4387-8D5C-6B8EA09BE2B2}" type="presParOf" srcId="{1A985B7D-76F2-49A8-96AD-D5C9DFEB7C5E}" destId="{FF683D73-4EA2-48BF-96BC-149D4F245C5E}" srcOrd="2" destOrd="0" presId="urn:microsoft.com/office/officeart/2018/5/layout/IconCircleLabelList"/>
    <dgm:cxn modelId="{C371F744-C077-46BB-80AE-9626D72FF462}" type="presParOf" srcId="{FF683D73-4EA2-48BF-96BC-149D4F245C5E}" destId="{B6BDD352-F073-4BD7-8FE3-28BAC70A6CC7}" srcOrd="0" destOrd="0" presId="urn:microsoft.com/office/officeart/2018/5/layout/IconCircleLabelList"/>
    <dgm:cxn modelId="{182573B6-BB8C-491F-8385-F5106F957C92}" type="presParOf" srcId="{FF683D73-4EA2-48BF-96BC-149D4F245C5E}" destId="{E26EC584-7A9C-4D94-B578-69C0F1CACAB1}" srcOrd="1" destOrd="0" presId="urn:microsoft.com/office/officeart/2018/5/layout/IconCircleLabelList"/>
    <dgm:cxn modelId="{972E9E4B-AB34-435E-BFF5-35FFC024FF39}" type="presParOf" srcId="{FF683D73-4EA2-48BF-96BC-149D4F245C5E}" destId="{026E45A0-C48C-46A0-B0B4-62D13AEDDD22}" srcOrd="2" destOrd="0" presId="urn:microsoft.com/office/officeart/2018/5/layout/IconCircleLabelList"/>
    <dgm:cxn modelId="{1FC3C33B-B640-423C-9297-207A041A21E9}" type="presParOf" srcId="{FF683D73-4EA2-48BF-96BC-149D4F245C5E}" destId="{E1362C7F-4FFF-46B0-A3C1-9CA22FC54336}"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01AF8C-F24C-46CE-BAF5-1D3BB33F2239}">
      <dsp:nvSpPr>
        <dsp:cNvPr id="0" name=""/>
        <dsp:cNvSpPr/>
      </dsp:nvSpPr>
      <dsp:spPr>
        <a:xfrm>
          <a:off x="674477" y="670211"/>
          <a:ext cx="1887187" cy="1887187"/>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6001F3-1533-4CA8-82F6-25B0BB0BA02C}">
      <dsp:nvSpPr>
        <dsp:cNvPr id="0" name=""/>
        <dsp:cNvSpPr/>
      </dsp:nvSpPr>
      <dsp:spPr>
        <a:xfrm>
          <a:off x="1076665" y="1072399"/>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965FDF1-6E17-431D-90F7-AAE792AC233D}">
      <dsp:nvSpPr>
        <dsp:cNvPr id="0" name=""/>
        <dsp:cNvSpPr/>
      </dsp:nvSpPr>
      <dsp:spPr>
        <a:xfrm>
          <a:off x="71196" y="314521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Some info</a:t>
          </a:r>
        </a:p>
      </dsp:txBody>
      <dsp:txXfrm>
        <a:off x="71196" y="3145212"/>
        <a:ext cx="3093750" cy="720000"/>
      </dsp:txXfrm>
    </dsp:sp>
    <dsp:sp modelId="{5543324F-A60A-4190-B116-22FD2B83A78A}">
      <dsp:nvSpPr>
        <dsp:cNvPr id="0" name=""/>
        <dsp:cNvSpPr/>
      </dsp:nvSpPr>
      <dsp:spPr>
        <a:xfrm>
          <a:off x="4309634" y="670211"/>
          <a:ext cx="1887187" cy="1887187"/>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B5C709-9B41-4146-A239-A095EB75F23E}">
      <dsp:nvSpPr>
        <dsp:cNvPr id="0" name=""/>
        <dsp:cNvSpPr/>
      </dsp:nvSpPr>
      <dsp:spPr>
        <a:xfrm>
          <a:off x="4711821" y="1072399"/>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6091DB9-16C9-44A3-9FC3-F811B33ED664}">
      <dsp:nvSpPr>
        <dsp:cNvPr id="0" name=""/>
        <dsp:cNvSpPr/>
      </dsp:nvSpPr>
      <dsp:spPr>
        <a:xfrm>
          <a:off x="3706353" y="314521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A lot of info</a:t>
          </a:r>
        </a:p>
      </dsp:txBody>
      <dsp:txXfrm>
        <a:off x="3706353" y="3145212"/>
        <a:ext cx="3093750" cy="720000"/>
      </dsp:txXfrm>
    </dsp:sp>
    <dsp:sp modelId="{B7650164-4EA4-484E-8367-97FA9DDC644D}">
      <dsp:nvSpPr>
        <dsp:cNvPr id="0" name=""/>
        <dsp:cNvSpPr/>
      </dsp:nvSpPr>
      <dsp:spPr>
        <a:xfrm>
          <a:off x="7944790" y="670211"/>
          <a:ext cx="1887187" cy="1887187"/>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0E4497-5B58-4A22-AC68-79F17960E8BF}">
      <dsp:nvSpPr>
        <dsp:cNvPr id="0" name=""/>
        <dsp:cNvSpPr/>
      </dsp:nvSpPr>
      <dsp:spPr>
        <a:xfrm>
          <a:off x="8346978" y="1072399"/>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762A09-A371-44CE-9B5B-CFCB9501DA91}">
      <dsp:nvSpPr>
        <dsp:cNvPr id="0" name=""/>
        <dsp:cNvSpPr/>
      </dsp:nvSpPr>
      <dsp:spPr>
        <a:xfrm>
          <a:off x="7341509" y="314521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Important info goes here</a:t>
          </a:r>
        </a:p>
      </dsp:txBody>
      <dsp:txXfrm>
        <a:off x="7341509" y="3145212"/>
        <a:ext cx="30937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E90EF5-0665-D54A-AA66-8F81BB55DEE4}">
      <dsp:nvSpPr>
        <dsp:cNvPr id="0" name=""/>
        <dsp:cNvSpPr/>
      </dsp:nvSpPr>
      <dsp:spPr>
        <a:xfrm>
          <a:off x="0" y="139166"/>
          <a:ext cx="6620505" cy="67128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Now that we're done discussing the history of Lorem Ipsum, let's take a look at its utility and find out how versatile it can be.</a:t>
          </a:r>
        </a:p>
      </dsp:txBody>
      <dsp:txXfrm>
        <a:off x="32770" y="171936"/>
        <a:ext cx="6554965" cy="605747"/>
      </dsp:txXfrm>
    </dsp:sp>
    <dsp:sp modelId="{8564D4BE-CA61-784B-B0BA-70B2F1A34F09}">
      <dsp:nvSpPr>
        <dsp:cNvPr id="0" name=""/>
        <dsp:cNvSpPr/>
      </dsp:nvSpPr>
      <dsp:spPr>
        <a:xfrm>
          <a:off x="0" y="845013"/>
          <a:ext cx="6620505" cy="671287"/>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Lorem Ipsum as a content filler</a:t>
          </a:r>
          <a:endParaRPr lang="en-US" sz="1200" kern="1200"/>
        </a:p>
      </dsp:txBody>
      <dsp:txXfrm>
        <a:off x="32770" y="877783"/>
        <a:ext cx="6554965" cy="605747"/>
      </dsp:txXfrm>
    </dsp:sp>
    <dsp:sp modelId="{F077F0C5-50E8-6842-B2DB-E4E82D0E146B}">
      <dsp:nvSpPr>
        <dsp:cNvPr id="0" name=""/>
        <dsp:cNvSpPr/>
      </dsp:nvSpPr>
      <dsp:spPr>
        <a:xfrm>
          <a:off x="0" y="1550861"/>
          <a:ext cx="6620505" cy="671287"/>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Whether you’re writing a short article for your blog or creating an </a:t>
          </a:r>
          <a:r>
            <a:rPr lang="en-US" sz="1200" b="1" kern="1200">
              <a:hlinkClick xmlns:r="http://schemas.openxmlformats.org/officeDocument/2006/relationships" r:id="rId1"/>
            </a:rPr>
            <a:t>infographic for content marketing</a:t>
          </a:r>
          <a:r>
            <a:rPr lang="en-US" sz="1200" kern="1200"/>
            <a:t>, Lorem Ipsum fills the spaces until you can replace it with actual content.</a:t>
          </a:r>
        </a:p>
      </dsp:txBody>
      <dsp:txXfrm>
        <a:off x="32770" y="1583631"/>
        <a:ext cx="6554965" cy="605747"/>
      </dsp:txXfrm>
    </dsp:sp>
    <dsp:sp modelId="{4856BCB2-78A7-8B43-B53D-07AAF0C6999F}">
      <dsp:nvSpPr>
        <dsp:cNvPr id="0" name=""/>
        <dsp:cNvSpPr/>
      </dsp:nvSpPr>
      <dsp:spPr>
        <a:xfrm>
          <a:off x="0" y="2256708"/>
          <a:ext cx="6620505" cy="671287"/>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a:t>Lorem Ipsum in Photoshop</a:t>
          </a:r>
          <a:endParaRPr lang="en-US" sz="1200" kern="1200"/>
        </a:p>
      </dsp:txBody>
      <dsp:txXfrm>
        <a:off x="32770" y="2289478"/>
        <a:ext cx="6554965" cy="605747"/>
      </dsp:txXfrm>
    </dsp:sp>
    <dsp:sp modelId="{F3EF3165-B8BE-3047-B276-694A904C94B3}">
      <dsp:nvSpPr>
        <dsp:cNvPr id="0" name=""/>
        <dsp:cNvSpPr/>
      </dsp:nvSpPr>
      <dsp:spPr>
        <a:xfrm>
          <a:off x="0" y="2962556"/>
          <a:ext cx="6620505" cy="671287"/>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Lorem Ipsum text is also used in </a:t>
          </a:r>
          <a:r>
            <a:rPr lang="en-US" sz="1200" b="1" kern="1200">
              <a:hlinkClick xmlns:r="http://schemas.openxmlformats.org/officeDocument/2006/relationships" r:id="rId2"/>
            </a:rPr>
            <a:t>Photoshop</a:t>
          </a:r>
          <a:r>
            <a:rPr lang="en-US" sz="1200" kern="1200"/>
            <a:t> where you can paste dummy text into a text layer. You can do this by creating a text layer, and then select Type&gt;Paste Lorem Ipsum. A paragraph will appear with the classic Lorem Ipsum text.</a:t>
          </a:r>
        </a:p>
      </dsp:txBody>
      <dsp:txXfrm>
        <a:off x="32770" y="2995326"/>
        <a:ext cx="6554965" cy="6057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B80537-3C25-4604-89F9-AEE1852669EE}">
      <dsp:nvSpPr>
        <dsp:cNvPr id="0" name=""/>
        <dsp:cNvSpPr/>
      </dsp:nvSpPr>
      <dsp:spPr>
        <a:xfrm>
          <a:off x="562998" y="788137"/>
          <a:ext cx="1578375" cy="157837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06E6F9-A5FE-490E-A783-E2848FD94970}">
      <dsp:nvSpPr>
        <dsp:cNvPr id="0" name=""/>
        <dsp:cNvSpPr/>
      </dsp:nvSpPr>
      <dsp:spPr>
        <a:xfrm>
          <a:off x="899373" y="1124512"/>
          <a:ext cx="905625" cy="9056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F1DD3F-9929-468D-9EF4-9F99BED4DC59}">
      <dsp:nvSpPr>
        <dsp:cNvPr id="0" name=""/>
        <dsp:cNvSpPr/>
      </dsp:nvSpPr>
      <dsp:spPr>
        <a:xfrm>
          <a:off x="58436" y="2858138"/>
          <a:ext cx="2587500" cy="10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The Lorem Ipsum text is not only there as a placeholder. You can also use it to keep you focused on the draft copy. Why do you think the typesetter intentionally garbled Cicero's work? He probably did it to avoid distraction.</a:t>
          </a:r>
        </a:p>
      </dsp:txBody>
      <dsp:txXfrm>
        <a:off x="58436" y="2858138"/>
        <a:ext cx="2587500" cy="1080000"/>
      </dsp:txXfrm>
    </dsp:sp>
    <dsp:sp modelId="{B6BDD352-F073-4BD7-8FE3-28BAC70A6CC7}">
      <dsp:nvSpPr>
        <dsp:cNvPr id="0" name=""/>
        <dsp:cNvSpPr/>
      </dsp:nvSpPr>
      <dsp:spPr>
        <a:xfrm>
          <a:off x="3603311" y="788137"/>
          <a:ext cx="1578375" cy="1578375"/>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6EC584-7A9C-4D94-B578-69C0F1CACAB1}">
      <dsp:nvSpPr>
        <dsp:cNvPr id="0" name=""/>
        <dsp:cNvSpPr/>
      </dsp:nvSpPr>
      <dsp:spPr>
        <a:xfrm>
          <a:off x="3939686" y="1124512"/>
          <a:ext cx="905625" cy="9056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362C7F-4FFF-46B0-A3C1-9CA22FC54336}">
      <dsp:nvSpPr>
        <dsp:cNvPr id="0" name=""/>
        <dsp:cNvSpPr/>
      </dsp:nvSpPr>
      <dsp:spPr>
        <a:xfrm>
          <a:off x="3098748" y="2858138"/>
          <a:ext cx="2587500" cy="10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So whether you're designing a website or making </a:t>
          </a:r>
          <a:r>
            <a:rPr lang="en-US" sz="1100" b="1" kern="1200">
              <a:hlinkClick xmlns:r="http://schemas.openxmlformats.org/officeDocument/2006/relationships" r:id="rId5"/>
            </a:rPr>
            <a:t>infographics in the classroom</a:t>
          </a:r>
          <a:r>
            <a:rPr lang="en-US" sz="1100" kern="1200"/>
            <a:t>, the lack of coherence in the Lorem Ipsum text will help you focus on your work.</a:t>
          </a:r>
        </a:p>
      </dsp:txBody>
      <dsp:txXfrm>
        <a:off x="3098748" y="2858138"/>
        <a:ext cx="2587500" cy="108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106D39-B95A-8742-B990-D315AD5252A8}"/>
              </a:ext>
            </a:extLst>
          </p:cNvPr>
          <p:cNvSpPr>
            <a:spLocks noGrp="1"/>
          </p:cNvSpPr>
          <p:nvPr>
            <p:ph type="dt" sz="half" idx="10"/>
          </p:nvPr>
        </p:nvSpPr>
        <p:spPr/>
        <p:txBody>
          <a:bodyPr/>
          <a:lstStyle>
            <a:lvl1pPr>
              <a:defRPr/>
            </a:lvl1pPr>
          </a:lstStyle>
          <a:p>
            <a:pPr>
              <a:defRPr/>
            </a:pPr>
            <a:fld id="{7614F162-8290-2E46-B544-11BFC14BFF6A}" type="datetimeFigureOut">
              <a:rPr lang="en-US"/>
              <a:pPr>
                <a:defRPr/>
              </a:pPr>
              <a:t>4/28/21</a:t>
            </a:fld>
            <a:endParaRPr lang="en-US"/>
          </a:p>
        </p:txBody>
      </p:sp>
      <p:sp>
        <p:nvSpPr>
          <p:cNvPr id="5" name="Footer Placeholder 4">
            <a:extLst>
              <a:ext uri="{FF2B5EF4-FFF2-40B4-BE49-F238E27FC236}">
                <a16:creationId xmlns:a16="http://schemas.microsoft.com/office/drawing/2014/main" id="{99DAC0C1-3CF7-EA42-A9BB-BAB0FE5D1EE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5813422-989B-BD46-9075-1C4DE3E6D8F6}"/>
              </a:ext>
            </a:extLst>
          </p:cNvPr>
          <p:cNvSpPr>
            <a:spLocks noGrp="1"/>
          </p:cNvSpPr>
          <p:nvPr>
            <p:ph type="sldNum" sz="quarter" idx="12"/>
          </p:nvPr>
        </p:nvSpPr>
        <p:spPr/>
        <p:txBody>
          <a:bodyPr/>
          <a:lstStyle>
            <a:lvl1pPr>
              <a:defRPr/>
            </a:lvl1pPr>
          </a:lstStyle>
          <a:p>
            <a:pPr>
              <a:defRPr/>
            </a:pPr>
            <a:fld id="{2A699302-83E8-0A48-957C-56CEC07D194C}" type="slidenum">
              <a:rPr lang="en-US"/>
              <a:pPr>
                <a:defRPr/>
              </a:pPr>
              <a:t>‹#›</a:t>
            </a:fld>
            <a:endParaRPr lang="en-US"/>
          </a:p>
        </p:txBody>
      </p:sp>
    </p:spTree>
    <p:extLst>
      <p:ext uri="{BB962C8B-B14F-4D97-AF65-F5344CB8AC3E}">
        <p14:creationId xmlns:p14="http://schemas.microsoft.com/office/powerpoint/2010/main" val="36770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90B1E-61E8-2747-A45D-7B545E7495C4}"/>
              </a:ext>
            </a:extLst>
          </p:cNvPr>
          <p:cNvSpPr>
            <a:spLocks noGrp="1"/>
          </p:cNvSpPr>
          <p:nvPr>
            <p:ph type="dt" sz="half" idx="10"/>
          </p:nvPr>
        </p:nvSpPr>
        <p:spPr/>
        <p:txBody>
          <a:bodyPr/>
          <a:lstStyle>
            <a:lvl1pPr>
              <a:defRPr/>
            </a:lvl1pPr>
          </a:lstStyle>
          <a:p>
            <a:pPr>
              <a:defRPr/>
            </a:pPr>
            <a:fld id="{5A1220DA-02B0-044D-B24A-40690B907AED}" type="datetimeFigureOut">
              <a:rPr lang="en-US"/>
              <a:pPr>
                <a:defRPr/>
              </a:pPr>
              <a:t>4/28/21</a:t>
            </a:fld>
            <a:endParaRPr lang="en-US"/>
          </a:p>
        </p:txBody>
      </p:sp>
      <p:sp>
        <p:nvSpPr>
          <p:cNvPr id="5" name="Footer Placeholder 4">
            <a:extLst>
              <a:ext uri="{FF2B5EF4-FFF2-40B4-BE49-F238E27FC236}">
                <a16:creationId xmlns:a16="http://schemas.microsoft.com/office/drawing/2014/main" id="{B90ABAA5-7A69-EB49-95CE-1DF6D8A64BB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6FD12E8-BAA1-F441-A3CA-5A9619B1DCE3}"/>
              </a:ext>
            </a:extLst>
          </p:cNvPr>
          <p:cNvSpPr>
            <a:spLocks noGrp="1"/>
          </p:cNvSpPr>
          <p:nvPr>
            <p:ph type="sldNum" sz="quarter" idx="12"/>
          </p:nvPr>
        </p:nvSpPr>
        <p:spPr/>
        <p:txBody>
          <a:bodyPr/>
          <a:lstStyle>
            <a:lvl1pPr>
              <a:defRPr/>
            </a:lvl1pPr>
          </a:lstStyle>
          <a:p>
            <a:pPr>
              <a:defRPr/>
            </a:pPr>
            <a:fld id="{788E95FA-9701-6B48-A3A0-C8F1C170F002}" type="slidenum">
              <a:rPr lang="en-US"/>
              <a:pPr>
                <a:defRPr/>
              </a:pPr>
              <a:t>‹#›</a:t>
            </a:fld>
            <a:endParaRPr lang="en-US"/>
          </a:p>
        </p:txBody>
      </p:sp>
    </p:spTree>
    <p:extLst>
      <p:ext uri="{BB962C8B-B14F-4D97-AF65-F5344CB8AC3E}">
        <p14:creationId xmlns:p14="http://schemas.microsoft.com/office/powerpoint/2010/main" val="4254690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3EC2CB-55ED-8E4E-BD43-B78885C464A1}"/>
              </a:ext>
            </a:extLst>
          </p:cNvPr>
          <p:cNvSpPr>
            <a:spLocks noGrp="1"/>
          </p:cNvSpPr>
          <p:nvPr>
            <p:ph type="dt" sz="half" idx="10"/>
          </p:nvPr>
        </p:nvSpPr>
        <p:spPr/>
        <p:txBody>
          <a:bodyPr/>
          <a:lstStyle>
            <a:lvl1pPr>
              <a:defRPr/>
            </a:lvl1pPr>
          </a:lstStyle>
          <a:p>
            <a:pPr>
              <a:defRPr/>
            </a:pPr>
            <a:fld id="{FADFB253-AED9-AF48-A1E8-58DDB3FE078A}" type="datetimeFigureOut">
              <a:rPr lang="en-US"/>
              <a:pPr>
                <a:defRPr/>
              </a:pPr>
              <a:t>4/28/21</a:t>
            </a:fld>
            <a:endParaRPr lang="en-US"/>
          </a:p>
        </p:txBody>
      </p:sp>
      <p:sp>
        <p:nvSpPr>
          <p:cNvPr id="5" name="Footer Placeholder 4">
            <a:extLst>
              <a:ext uri="{FF2B5EF4-FFF2-40B4-BE49-F238E27FC236}">
                <a16:creationId xmlns:a16="http://schemas.microsoft.com/office/drawing/2014/main" id="{93FC121D-3E8D-6649-9C11-FEADBE86A99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1498DD0-0755-D247-B7BF-96AE80385587}"/>
              </a:ext>
            </a:extLst>
          </p:cNvPr>
          <p:cNvSpPr>
            <a:spLocks noGrp="1"/>
          </p:cNvSpPr>
          <p:nvPr>
            <p:ph type="sldNum" sz="quarter" idx="12"/>
          </p:nvPr>
        </p:nvSpPr>
        <p:spPr/>
        <p:txBody>
          <a:bodyPr/>
          <a:lstStyle>
            <a:lvl1pPr>
              <a:defRPr/>
            </a:lvl1pPr>
          </a:lstStyle>
          <a:p>
            <a:pPr>
              <a:defRPr/>
            </a:pPr>
            <a:fld id="{44EDB411-3AE2-A346-A357-A885981B0911}" type="slidenum">
              <a:rPr lang="en-US"/>
              <a:pPr>
                <a:defRPr/>
              </a:pPr>
              <a:t>‹#›</a:t>
            </a:fld>
            <a:endParaRPr lang="en-US"/>
          </a:p>
        </p:txBody>
      </p:sp>
    </p:spTree>
    <p:extLst>
      <p:ext uri="{BB962C8B-B14F-4D97-AF65-F5344CB8AC3E}">
        <p14:creationId xmlns:p14="http://schemas.microsoft.com/office/powerpoint/2010/main" val="2431993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C4AA1E-3B98-BE4B-9661-33F5501770FC}"/>
              </a:ext>
            </a:extLst>
          </p:cNvPr>
          <p:cNvSpPr>
            <a:spLocks noGrp="1"/>
          </p:cNvSpPr>
          <p:nvPr>
            <p:ph type="dt" sz="half" idx="10"/>
          </p:nvPr>
        </p:nvSpPr>
        <p:spPr/>
        <p:txBody>
          <a:bodyPr/>
          <a:lstStyle>
            <a:lvl1pPr>
              <a:defRPr/>
            </a:lvl1pPr>
          </a:lstStyle>
          <a:p>
            <a:pPr>
              <a:defRPr/>
            </a:pPr>
            <a:fld id="{C17EFC1C-9DE5-D246-B0A2-C88FC87F0FE5}" type="datetimeFigureOut">
              <a:rPr lang="en-US"/>
              <a:pPr>
                <a:defRPr/>
              </a:pPr>
              <a:t>4/28/21</a:t>
            </a:fld>
            <a:endParaRPr lang="en-US"/>
          </a:p>
        </p:txBody>
      </p:sp>
      <p:sp>
        <p:nvSpPr>
          <p:cNvPr id="5" name="Footer Placeholder 4">
            <a:extLst>
              <a:ext uri="{FF2B5EF4-FFF2-40B4-BE49-F238E27FC236}">
                <a16:creationId xmlns:a16="http://schemas.microsoft.com/office/drawing/2014/main" id="{6AB384B1-475E-F043-82D5-E0F16861B5B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ABB5B3-4EF6-444D-B0D8-7854C19CDD2F}"/>
              </a:ext>
            </a:extLst>
          </p:cNvPr>
          <p:cNvSpPr>
            <a:spLocks noGrp="1"/>
          </p:cNvSpPr>
          <p:nvPr>
            <p:ph type="sldNum" sz="quarter" idx="12"/>
          </p:nvPr>
        </p:nvSpPr>
        <p:spPr/>
        <p:txBody>
          <a:bodyPr/>
          <a:lstStyle>
            <a:lvl1pPr>
              <a:defRPr/>
            </a:lvl1pPr>
          </a:lstStyle>
          <a:p>
            <a:pPr>
              <a:defRPr/>
            </a:pPr>
            <a:fld id="{94602D90-5024-9E40-846E-DE97A65316EF}" type="slidenum">
              <a:rPr lang="en-US"/>
              <a:pPr>
                <a:defRPr/>
              </a:pPr>
              <a:t>‹#›</a:t>
            </a:fld>
            <a:endParaRPr lang="en-US"/>
          </a:p>
        </p:txBody>
      </p:sp>
    </p:spTree>
    <p:extLst>
      <p:ext uri="{BB962C8B-B14F-4D97-AF65-F5344CB8AC3E}">
        <p14:creationId xmlns:p14="http://schemas.microsoft.com/office/powerpoint/2010/main" val="82502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C01250-A273-A740-B001-452DAAD0A14F}"/>
              </a:ext>
            </a:extLst>
          </p:cNvPr>
          <p:cNvSpPr>
            <a:spLocks noGrp="1"/>
          </p:cNvSpPr>
          <p:nvPr>
            <p:ph type="dt" sz="half" idx="10"/>
          </p:nvPr>
        </p:nvSpPr>
        <p:spPr/>
        <p:txBody>
          <a:bodyPr/>
          <a:lstStyle>
            <a:lvl1pPr>
              <a:defRPr/>
            </a:lvl1pPr>
          </a:lstStyle>
          <a:p>
            <a:pPr>
              <a:defRPr/>
            </a:pPr>
            <a:fld id="{E612757C-3B2F-2C44-9BDC-5E426DEA55D7}" type="datetimeFigureOut">
              <a:rPr lang="en-US"/>
              <a:pPr>
                <a:defRPr/>
              </a:pPr>
              <a:t>4/28/21</a:t>
            </a:fld>
            <a:endParaRPr lang="en-US"/>
          </a:p>
        </p:txBody>
      </p:sp>
      <p:sp>
        <p:nvSpPr>
          <p:cNvPr id="5" name="Footer Placeholder 4">
            <a:extLst>
              <a:ext uri="{FF2B5EF4-FFF2-40B4-BE49-F238E27FC236}">
                <a16:creationId xmlns:a16="http://schemas.microsoft.com/office/drawing/2014/main" id="{75ADE1BD-4552-5D4C-802B-EA7B0F19E80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DCF527A-4B4E-C749-A547-102F9E4B0222}"/>
              </a:ext>
            </a:extLst>
          </p:cNvPr>
          <p:cNvSpPr>
            <a:spLocks noGrp="1"/>
          </p:cNvSpPr>
          <p:nvPr>
            <p:ph type="sldNum" sz="quarter" idx="12"/>
          </p:nvPr>
        </p:nvSpPr>
        <p:spPr/>
        <p:txBody>
          <a:bodyPr/>
          <a:lstStyle>
            <a:lvl1pPr>
              <a:defRPr/>
            </a:lvl1pPr>
          </a:lstStyle>
          <a:p>
            <a:pPr>
              <a:defRPr/>
            </a:pPr>
            <a:fld id="{8EE75C94-E84D-1B46-AC26-A3F167DD4C3E}" type="slidenum">
              <a:rPr lang="en-US"/>
              <a:pPr>
                <a:defRPr/>
              </a:pPr>
              <a:t>‹#›</a:t>
            </a:fld>
            <a:endParaRPr lang="en-US"/>
          </a:p>
        </p:txBody>
      </p:sp>
    </p:spTree>
    <p:extLst>
      <p:ext uri="{BB962C8B-B14F-4D97-AF65-F5344CB8AC3E}">
        <p14:creationId xmlns:p14="http://schemas.microsoft.com/office/powerpoint/2010/main" val="3651429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3BC29F7-96CC-A544-BD6A-7EA30331925D}"/>
              </a:ext>
            </a:extLst>
          </p:cNvPr>
          <p:cNvSpPr>
            <a:spLocks noGrp="1"/>
          </p:cNvSpPr>
          <p:nvPr>
            <p:ph type="dt" sz="half" idx="10"/>
          </p:nvPr>
        </p:nvSpPr>
        <p:spPr/>
        <p:txBody>
          <a:bodyPr/>
          <a:lstStyle>
            <a:lvl1pPr>
              <a:defRPr/>
            </a:lvl1pPr>
          </a:lstStyle>
          <a:p>
            <a:pPr>
              <a:defRPr/>
            </a:pPr>
            <a:fld id="{C4E30D36-5D0C-AF49-8E85-41751A93C72B}" type="datetimeFigureOut">
              <a:rPr lang="en-US"/>
              <a:pPr>
                <a:defRPr/>
              </a:pPr>
              <a:t>4/28/21</a:t>
            </a:fld>
            <a:endParaRPr lang="en-US"/>
          </a:p>
        </p:txBody>
      </p:sp>
      <p:sp>
        <p:nvSpPr>
          <p:cNvPr id="6" name="Footer Placeholder 4">
            <a:extLst>
              <a:ext uri="{FF2B5EF4-FFF2-40B4-BE49-F238E27FC236}">
                <a16:creationId xmlns:a16="http://schemas.microsoft.com/office/drawing/2014/main" id="{37398820-4C43-DF41-A93B-0BC65CDD6B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11FE146-D635-0A4B-8C26-4F5F2B9A36CA}"/>
              </a:ext>
            </a:extLst>
          </p:cNvPr>
          <p:cNvSpPr>
            <a:spLocks noGrp="1"/>
          </p:cNvSpPr>
          <p:nvPr>
            <p:ph type="sldNum" sz="quarter" idx="12"/>
          </p:nvPr>
        </p:nvSpPr>
        <p:spPr/>
        <p:txBody>
          <a:bodyPr/>
          <a:lstStyle>
            <a:lvl1pPr>
              <a:defRPr/>
            </a:lvl1pPr>
          </a:lstStyle>
          <a:p>
            <a:pPr>
              <a:defRPr/>
            </a:pPr>
            <a:fld id="{50490EE6-A459-BE4D-88D6-B87287B385F8}" type="slidenum">
              <a:rPr lang="en-US"/>
              <a:pPr>
                <a:defRPr/>
              </a:pPr>
              <a:t>‹#›</a:t>
            </a:fld>
            <a:endParaRPr lang="en-US"/>
          </a:p>
        </p:txBody>
      </p:sp>
    </p:spTree>
    <p:extLst>
      <p:ext uri="{BB962C8B-B14F-4D97-AF65-F5344CB8AC3E}">
        <p14:creationId xmlns:p14="http://schemas.microsoft.com/office/powerpoint/2010/main" val="2079149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550BAB35-482D-534A-A495-58C46E732E93}"/>
              </a:ext>
            </a:extLst>
          </p:cNvPr>
          <p:cNvSpPr>
            <a:spLocks noGrp="1"/>
          </p:cNvSpPr>
          <p:nvPr>
            <p:ph type="dt" sz="half" idx="10"/>
          </p:nvPr>
        </p:nvSpPr>
        <p:spPr/>
        <p:txBody>
          <a:bodyPr/>
          <a:lstStyle>
            <a:lvl1pPr>
              <a:defRPr/>
            </a:lvl1pPr>
          </a:lstStyle>
          <a:p>
            <a:pPr>
              <a:defRPr/>
            </a:pPr>
            <a:fld id="{45036C72-E192-9247-B6B0-4CFE43812C21}" type="datetimeFigureOut">
              <a:rPr lang="en-US"/>
              <a:pPr>
                <a:defRPr/>
              </a:pPr>
              <a:t>4/28/21</a:t>
            </a:fld>
            <a:endParaRPr lang="en-US"/>
          </a:p>
        </p:txBody>
      </p:sp>
      <p:sp>
        <p:nvSpPr>
          <p:cNvPr id="8" name="Footer Placeholder 4">
            <a:extLst>
              <a:ext uri="{FF2B5EF4-FFF2-40B4-BE49-F238E27FC236}">
                <a16:creationId xmlns:a16="http://schemas.microsoft.com/office/drawing/2014/main" id="{3ED50224-85D8-F440-A6D8-05074D15485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438698F-BC52-9E46-8277-8D73FD559BF4}"/>
              </a:ext>
            </a:extLst>
          </p:cNvPr>
          <p:cNvSpPr>
            <a:spLocks noGrp="1"/>
          </p:cNvSpPr>
          <p:nvPr>
            <p:ph type="sldNum" sz="quarter" idx="12"/>
          </p:nvPr>
        </p:nvSpPr>
        <p:spPr/>
        <p:txBody>
          <a:bodyPr/>
          <a:lstStyle>
            <a:lvl1pPr>
              <a:defRPr/>
            </a:lvl1pPr>
          </a:lstStyle>
          <a:p>
            <a:pPr>
              <a:defRPr/>
            </a:pPr>
            <a:fld id="{CB0F8FBA-B81B-8941-BFA1-DD5484F9076E}" type="slidenum">
              <a:rPr lang="en-US"/>
              <a:pPr>
                <a:defRPr/>
              </a:pPr>
              <a:t>‹#›</a:t>
            </a:fld>
            <a:endParaRPr lang="en-US"/>
          </a:p>
        </p:txBody>
      </p:sp>
    </p:spTree>
    <p:extLst>
      <p:ext uri="{BB962C8B-B14F-4D97-AF65-F5344CB8AC3E}">
        <p14:creationId xmlns:p14="http://schemas.microsoft.com/office/powerpoint/2010/main" val="1470462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781F145-5162-4246-A04F-E15C46FCDDD7}"/>
              </a:ext>
            </a:extLst>
          </p:cNvPr>
          <p:cNvSpPr>
            <a:spLocks noGrp="1"/>
          </p:cNvSpPr>
          <p:nvPr>
            <p:ph type="dt" sz="half" idx="10"/>
          </p:nvPr>
        </p:nvSpPr>
        <p:spPr/>
        <p:txBody>
          <a:bodyPr/>
          <a:lstStyle>
            <a:lvl1pPr>
              <a:defRPr/>
            </a:lvl1pPr>
          </a:lstStyle>
          <a:p>
            <a:pPr>
              <a:defRPr/>
            </a:pPr>
            <a:fld id="{247ECF20-CFE0-3647-A5F8-4B93496B8F1B}" type="datetimeFigureOut">
              <a:rPr lang="en-US"/>
              <a:pPr>
                <a:defRPr/>
              </a:pPr>
              <a:t>4/28/21</a:t>
            </a:fld>
            <a:endParaRPr lang="en-US"/>
          </a:p>
        </p:txBody>
      </p:sp>
      <p:sp>
        <p:nvSpPr>
          <p:cNvPr id="4" name="Footer Placeholder 4">
            <a:extLst>
              <a:ext uri="{FF2B5EF4-FFF2-40B4-BE49-F238E27FC236}">
                <a16:creationId xmlns:a16="http://schemas.microsoft.com/office/drawing/2014/main" id="{1C94DB4E-BDE1-2F42-83EC-F02446EF120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9F7799C-A1C0-3C48-B025-CF7567240978}"/>
              </a:ext>
            </a:extLst>
          </p:cNvPr>
          <p:cNvSpPr>
            <a:spLocks noGrp="1"/>
          </p:cNvSpPr>
          <p:nvPr>
            <p:ph type="sldNum" sz="quarter" idx="12"/>
          </p:nvPr>
        </p:nvSpPr>
        <p:spPr/>
        <p:txBody>
          <a:bodyPr/>
          <a:lstStyle>
            <a:lvl1pPr>
              <a:defRPr/>
            </a:lvl1pPr>
          </a:lstStyle>
          <a:p>
            <a:pPr>
              <a:defRPr/>
            </a:pPr>
            <a:fld id="{4C9436EF-751A-4348-BDC5-F3D3CA7DED98}" type="slidenum">
              <a:rPr lang="en-US"/>
              <a:pPr>
                <a:defRPr/>
              </a:pPr>
              <a:t>‹#›</a:t>
            </a:fld>
            <a:endParaRPr lang="en-US"/>
          </a:p>
        </p:txBody>
      </p:sp>
    </p:spTree>
    <p:extLst>
      <p:ext uri="{BB962C8B-B14F-4D97-AF65-F5344CB8AC3E}">
        <p14:creationId xmlns:p14="http://schemas.microsoft.com/office/powerpoint/2010/main" val="1554485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9B54116-20CC-1644-B3D5-3B7FE5DAA24F}"/>
              </a:ext>
            </a:extLst>
          </p:cNvPr>
          <p:cNvSpPr>
            <a:spLocks noGrp="1"/>
          </p:cNvSpPr>
          <p:nvPr>
            <p:ph type="dt" sz="half" idx="10"/>
          </p:nvPr>
        </p:nvSpPr>
        <p:spPr/>
        <p:txBody>
          <a:bodyPr/>
          <a:lstStyle>
            <a:lvl1pPr>
              <a:defRPr/>
            </a:lvl1pPr>
          </a:lstStyle>
          <a:p>
            <a:pPr>
              <a:defRPr/>
            </a:pPr>
            <a:fld id="{48F85C98-260D-9B4A-AB86-24DFC9052C57}" type="datetimeFigureOut">
              <a:rPr lang="en-US"/>
              <a:pPr>
                <a:defRPr/>
              </a:pPr>
              <a:t>4/28/21</a:t>
            </a:fld>
            <a:endParaRPr lang="en-US"/>
          </a:p>
        </p:txBody>
      </p:sp>
      <p:sp>
        <p:nvSpPr>
          <p:cNvPr id="3" name="Footer Placeholder 4">
            <a:extLst>
              <a:ext uri="{FF2B5EF4-FFF2-40B4-BE49-F238E27FC236}">
                <a16:creationId xmlns:a16="http://schemas.microsoft.com/office/drawing/2014/main" id="{3CD8B043-2BDB-2546-A4A0-99B76F37749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0ACA5D2-AB1B-CF46-9B29-8E259125498B}"/>
              </a:ext>
            </a:extLst>
          </p:cNvPr>
          <p:cNvSpPr>
            <a:spLocks noGrp="1"/>
          </p:cNvSpPr>
          <p:nvPr>
            <p:ph type="sldNum" sz="quarter" idx="12"/>
          </p:nvPr>
        </p:nvSpPr>
        <p:spPr/>
        <p:txBody>
          <a:bodyPr/>
          <a:lstStyle>
            <a:lvl1pPr>
              <a:defRPr/>
            </a:lvl1pPr>
          </a:lstStyle>
          <a:p>
            <a:pPr>
              <a:defRPr/>
            </a:pPr>
            <a:fld id="{E426B3D6-5B12-D544-9268-147DBBFC3664}" type="slidenum">
              <a:rPr lang="en-US"/>
              <a:pPr>
                <a:defRPr/>
              </a:pPr>
              <a:t>‹#›</a:t>
            </a:fld>
            <a:endParaRPr lang="en-US"/>
          </a:p>
        </p:txBody>
      </p:sp>
    </p:spTree>
    <p:extLst>
      <p:ext uri="{BB962C8B-B14F-4D97-AF65-F5344CB8AC3E}">
        <p14:creationId xmlns:p14="http://schemas.microsoft.com/office/powerpoint/2010/main" val="4071722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70406DB3-52AF-EC4C-97E8-2F9ECC67868B}"/>
              </a:ext>
            </a:extLst>
          </p:cNvPr>
          <p:cNvSpPr>
            <a:spLocks noGrp="1"/>
          </p:cNvSpPr>
          <p:nvPr>
            <p:ph type="dt" sz="half" idx="10"/>
          </p:nvPr>
        </p:nvSpPr>
        <p:spPr/>
        <p:txBody>
          <a:bodyPr/>
          <a:lstStyle>
            <a:lvl1pPr>
              <a:defRPr/>
            </a:lvl1pPr>
          </a:lstStyle>
          <a:p>
            <a:pPr>
              <a:defRPr/>
            </a:pPr>
            <a:fld id="{8C6D27A9-A90A-7944-8CE6-0D7032897C81}" type="datetimeFigureOut">
              <a:rPr lang="en-US"/>
              <a:pPr>
                <a:defRPr/>
              </a:pPr>
              <a:t>4/28/21</a:t>
            </a:fld>
            <a:endParaRPr lang="en-US"/>
          </a:p>
        </p:txBody>
      </p:sp>
      <p:sp>
        <p:nvSpPr>
          <p:cNvPr id="6" name="Footer Placeholder 4">
            <a:extLst>
              <a:ext uri="{FF2B5EF4-FFF2-40B4-BE49-F238E27FC236}">
                <a16:creationId xmlns:a16="http://schemas.microsoft.com/office/drawing/2014/main" id="{94A9FD2C-8DEE-5842-8E4E-F930B00CA8E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D401489-CE90-0743-BF3D-9D7835B518EA}"/>
              </a:ext>
            </a:extLst>
          </p:cNvPr>
          <p:cNvSpPr>
            <a:spLocks noGrp="1"/>
          </p:cNvSpPr>
          <p:nvPr>
            <p:ph type="sldNum" sz="quarter" idx="12"/>
          </p:nvPr>
        </p:nvSpPr>
        <p:spPr/>
        <p:txBody>
          <a:bodyPr/>
          <a:lstStyle>
            <a:lvl1pPr>
              <a:defRPr/>
            </a:lvl1pPr>
          </a:lstStyle>
          <a:p>
            <a:pPr>
              <a:defRPr/>
            </a:pPr>
            <a:fld id="{01A6451C-1FFB-DB4E-8D2C-A89A2CFD36EF}" type="slidenum">
              <a:rPr lang="en-US"/>
              <a:pPr>
                <a:defRPr/>
              </a:pPr>
              <a:t>‹#›</a:t>
            </a:fld>
            <a:endParaRPr lang="en-US"/>
          </a:p>
        </p:txBody>
      </p:sp>
    </p:spTree>
    <p:extLst>
      <p:ext uri="{BB962C8B-B14F-4D97-AF65-F5344CB8AC3E}">
        <p14:creationId xmlns:p14="http://schemas.microsoft.com/office/powerpoint/2010/main" val="2410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37C47DB1-A67C-0649-B4CA-EA2D229DC1E9}"/>
              </a:ext>
            </a:extLst>
          </p:cNvPr>
          <p:cNvSpPr>
            <a:spLocks noGrp="1"/>
          </p:cNvSpPr>
          <p:nvPr>
            <p:ph type="dt" sz="half" idx="10"/>
          </p:nvPr>
        </p:nvSpPr>
        <p:spPr/>
        <p:txBody>
          <a:bodyPr/>
          <a:lstStyle>
            <a:lvl1pPr>
              <a:defRPr/>
            </a:lvl1pPr>
          </a:lstStyle>
          <a:p>
            <a:pPr>
              <a:defRPr/>
            </a:pPr>
            <a:fld id="{17E302EF-93B3-1D45-9574-9DBF7ABF457A}" type="datetimeFigureOut">
              <a:rPr lang="en-US"/>
              <a:pPr>
                <a:defRPr/>
              </a:pPr>
              <a:t>4/28/21</a:t>
            </a:fld>
            <a:endParaRPr lang="en-US"/>
          </a:p>
        </p:txBody>
      </p:sp>
      <p:sp>
        <p:nvSpPr>
          <p:cNvPr id="6" name="Footer Placeholder 4">
            <a:extLst>
              <a:ext uri="{FF2B5EF4-FFF2-40B4-BE49-F238E27FC236}">
                <a16:creationId xmlns:a16="http://schemas.microsoft.com/office/drawing/2014/main" id="{E634CBB7-4A2F-464B-BBA1-F3A4B88088F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B98FE40-F2FB-5A4F-909A-337E37D92772}"/>
              </a:ext>
            </a:extLst>
          </p:cNvPr>
          <p:cNvSpPr>
            <a:spLocks noGrp="1"/>
          </p:cNvSpPr>
          <p:nvPr>
            <p:ph type="sldNum" sz="quarter" idx="12"/>
          </p:nvPr>
        </p:nvSpPr>
        <p:spPr/>
        <p:txBody>
          <a:bodyPr/>
          <a:lstStyle>
            <a:lvl1pPr>
              <a:defRPr/>
            </a:lvl1pPr>
          </a:lstStyle>
          <a:p>
            <a:pPr>
              <a:defRPr/>
            </a:pPr>
            <a:fld id="{AC2CAC2E-8BFE-B147-B28E-07224DE431C4}" type="slidenum">
              <a:rPr lang="en-US"/>
              <a:pPr>
                <a:defRPr/>
              </a:pPr>
              <a:t>‹#›</a:t>
            </a:fld>
            <a:endParaRPr lang="en-US"/>
          </a:p>
        </p:txBody>
      </p:sp>
    </p:spTree>
    <p:extLst>
      <p:ext uri="{BB962C8B-B14F-4D97-AF65-F5344CB8AC3E}">
        <p14:creationId xmlns:p14="http://schemas.microsoft.com/office/powerpoint/2010/main" val="348791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AA58F92-B858-994C-A571-0580715F85A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CEAE4C7-5E16-FE42-97D8-E29D84D77659}"/>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7552AA0-94DD-1D4A-B302-E2240866A3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CCA5FE4-90EE-294D-B700-44F6707EEEF0}" type="datetimeFigureOut">
              <a:rPr lang="en-US"/>
              <a:pPr>
                <a:defRPr/>
              </a:pPr>
              <a:t>4/28/21</a:t>
            </a:fld>
            <a:endParaRPr lang="en-US"/>
          </a:p>
        </p:txBody>
      </p:sp>
      <p:sp>
        <p:nvSpPr>
          <p:cNvPr id="5" name="Footer Placeholder 4">
            <a:extLst>
              <a:ext uri="{FF2B5EF4-FFF2-40B4-BE49-F238E27FC236}">
                <a16:creationId xmlns:a16="http://schemas.microsoft.com/office/drawing/2014/main" id="{CFC57F00-BA6D-B042-B2A2-BF8BA07F8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4F0AC9D-AD22-D84F-B706-DD839427C3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25EAE2E8-EB7E-FA4C-A699-AC0236C763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producthunt.com/posts/fillerati" TargetMode="External"/><Relationship Id="rId2" Type="http://schemas.openxmlformats.org/officeDocument/2006/relationships/hyperlink" Target="https://www.awwwards.com/sites/not-lorem-ipsum" TargetMode="External"/><Relationship Id="rId1" Type="http://schemas.openxmlformats.org/officeDocument/2006/relationships/slideLayout" Target="../slideLayouts/slideLayout2.xml"/><Relationship Id="rId4" Type="http://schemas.openxmlformats.org/officeDocument/2006/relationships/hyperlink" Target="https://www.picksumipsum.co.uk/"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lorizzle.nl/" TargetMode="External"/><Relationship Id="rId2" Type="http://schemas.openxmlformats.org/officeDocument/2006/relationships/hyperlink" Target="http://www.zombieipsum.com/" TargetMode="External"/><Relationship Id="rId1" Type="http://schemas.openxmlformats.org/officeDocument/2006/relationships/slideLayout" Target="../slideLayouts/slideLayout2.xml"/><Relationship Id="rId4" Type="http://schemas.openxmlformats.org/officeDocument/2006/relationships/hyperlink" Target="http://fillerama.io/"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ipsum-community.github.io/batmanipsum/" TargetMode="External"/><Relationship Id="rId2" Type="http://schemas.openxmlformats.org/officeDocument/2006/relationships/hyperlink" Target="http://nietzsche-ipsum.com/" TargetMode="External"/><Relationship Id="rId1" Type="http://schemas.openxmlformats.org/officeDocument/2006/relationships/slideLayout" Target="../slideLayouts/slideLayout2.xml"/><Relationship Id="rId4" Type="http://schemas.openxmlformats.org/officeDocument/2006/relationships/hyperlink" Target="https://deloreanipsum.com/"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loremricksum.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medium.com/evernote-design/lorem-ipsum-is-a-crime-16534fe873e7" TargetMode="External"/><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learn.g2.com/visual-hierarch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https://learn.g2.com/hs-fs/hubfs/Copy%20of%20What%20is%20Lorem%20Ipsum%20History,%20Fun%20Facts,%20and%20Alternatives.jpeg?width=474&amp;name=Copy%20of%20What%20is%20Lorem%20Ipsum%20History,%20Fun%20Facts,%20and%20Alternatives.jpeg" TargetMode="External"/><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penelope.uchicago.edu/Thayer/E/Roman/Texts/Cicero/de_Finibus/hom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8472278F-C3B9-8647-B484-56FB89C6743A}"/>
              </a:ext>
            </a:extLst>
          </p:cNvPr>
          <p:cNvSpPr>
            <a:spLocks noGrp="1" noChangeArrowheads="1"/>
          </p:cNvSpPr>
          <p:nvPr>
            <p:ph type="ctrTitle"/>
          </p:nvPr>
        </p:nvSpPr>
        <p:spPr/>
        <p:txBody>
          <a:bodyPr/>
          <a:lstStyle/>
          <a:p>
            <a:pPr eaLnBrk="1" hangingPunct="1"/>
            <a:r>
              <a:rPr lang="en-US" altLang="en-US"/>
              <a:t>Test</a:t>
            </a:r>
          </a:p>
        </p:txBody>
      </p:sp>
      <p:sp>
        <p:nvSpPr>
          <p:cNvPr id="13314" name="Subtitle 2">
            <a:extLst>
              <a:ext uri="{FF2B5EF4-FFF2-40B4-BE49-F238E27FC236}">
                <a16:creationId xmlns:a16="http://schemas.microsoft.com/office/drawing/2014/main" id="{BBEFA9B8-268A-C244-9C36-9198AF457F26}"/>
              </a:ext>
            </a:extLst>
          </p:cNvPr>
          <p:cNvSpPr>
            <a:spLocks noGrp="1" noChangeArrowheads="1"/>
          </p:cNvSpPr>
          <p:nvPr>
            <p:ph type="subTitle" idx="1"/>
          </p:nvPr>
        </p:nvSpPr>
        <p:spPr/>
        <p:txBody>
          <a:bodyPr/>
          <a:lstStyle/>
          <a:p>
            <a:pPr eaLnBrk="1" hangingPunct="1"/>
            <a:r>
              <a:rPr lang="en-US" altLang="en-US"/>
              <a:t>Test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DDCDDD-89EA-0241-99A2-5B40197A1CD9}"/>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The Renaissance Era</a:t>
            </a:r>
            <a:br>
              <a:rPr lang="en-US" sz="4000">
                <a:solidFill>
                  <a:srgbClr val="FFFFFF"/>
                </a:solidFill>
              </a:rPr>
            </a:br>
            <a:endParaRPr lang="en-US" sz="4000">
              <a:solidFill>
                <a:srgbClr val="FFFFFF"/>
              </a:solidFill>
            </a:endParaRPr>
          </a:p>
        </p:txBody>
      </p:sp>
      <p:sp>
        <p:nvSpPr>
          <p:cNvPr id="3" name="Content Placeholder 2">
            <a:extLst>
              <a:ext uri="{FF2B5EF4-FFF2-40B4-BE49-F238E27FC236}">
                <a16:creationId xmlns:a16="http://schemas.microsoft.com/office/drawing/2014/main" id="{5392A89E-45C5-9748-94EF-F845105D01B9}"/>
              </a:ext>
            </a:extLst>
          </p:cNvPr>
          <p:cNvSpPr>
            <a:spLocks noGrp="1"/>
          </p:cNvSpPr>
          <p:nvPr>
            <p:ph idx="1"/>
          </p:nvPr>
        </p:nvSpPr>
        <p:spPr>
          <a:xfrm>
            <a:off x="4810259" y="649480"/>
            <a:ext cx="6555347" cy="5546047"/>
          </a:xfrm>
        </p:spPr>
        <p:txBody>
          <a:bodyPr anchor="ctr">
            <a:normAutofit/>
          </a:bodyPr>
          <a:lstStyle/>
          <a:p>
            <a:r>
              <a:rPr lang="en-US" sz="1700" dirty="0"/>
              <a:t>It was due to the popularity of De </a:t>
            </a:r>
            <a:r>
              <a:rPr lang="en-US" sz="1700" dirty="0" err="1"/>
              <a:t>Finibus</a:t>
            </a:r>
            <a:r>
              <a:rPr lang="en-US" sz="1700" dirty="0"/>
              <a:t> </a:t>
            </a:r>
            <a:r>
              <a:rPr lang="en-US" sz="1700" dirty="0" err="1"/>
              <a:t>Bonorum</a:t>
            </a:r>
            <a:r>
              <a:rPr lang="en-US" sz="1700" dirty="0"/>
              <a:t> et </a:t>
            </a:r>
            <a:r>
              <a:rPr lang="en-US" sz="1700" dirty="0" err="1"/>
              <a:t>Malorum</a:t>
            </a:r>
            <a:r>
              <a:rPr lang="en-US" sz="1700" dirty="0"/>
              <a:t> that the Lorem Ipsum text came to be in its current form. Cicero was considered one of the most skilled rhetoricians of all time. During the age of enlightenment, his works were considered the standard for prose in Latin.</a:t>
            </a:r>
          </a:p>
          <a:p>
            <a:r>
              <a:rPr lang="en-US" sz="1700" b="1" dirty="0"/>
              <a:t>A case of strange coincidence</a:t>
            </a:r>
            <a:endParaRPr lang="en-US" sz="1700" dirty="0"/>
          </a:p>
          <a:p>
            <a:r>
              <a:rPr lang="en-US" sz="1700" dirty="0"/>
              <a:t>But how did the great works of Cicero ultimately become a filler text?</a:t>
            </a:r>
          </a:p>
          <a:p>
            <a:r>
              <a:rPr lang="en-US" sz="1700" dirty="0"/>
              <a:t>According to McClintock, it may have just been a happy coincidence. He theorized that a typesetter, who was required to make a type specimen book, used the text as a way to demonstrate different fonts. And seeing as the text should be insensible so as not to distract from the graphical features, the typesetter scrambled the words.</a:t>
            </a:r>
          </a:p>
          <a:p>
            <a:r>
              <a:rPr lang="en-US" sz="1700" dirty="0"/>
              <a:t>With Cicero's work as one of the most published works during that time, the typesetter would most likely have used an excerpt from Cicero's books. Due to this strange coincidence, the garbled words of a legendary rhetorician has survived for over four centuries.</a:t>
            </a:r>
          </a:p>
          <a:p>
            <a:endParaRPr lang="en-US" sz="1700" dirty="0"/>
          </a:p>
        </p:txBody>
      </p:sp>
    </p:spTree>
    <p:extLst>
      <p:ext uri="{BB962C8B-B14F-4D97-AF65-F5344CB8AC3E}">
        <p14:creationId xmlns:p14="http://schemas.microsoft.com/office/powerpoint/2010/main" val="2920338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F09CC44-CA79-4371-8D1A-005235B41589}"/>
              </a:ext>
            </a:extLst>
          </p:cNvPr>
          <p:cNvPicPr>
            <a:picLocks noChangeAspect="1"/>
          </p:cNvPicPr>
          <p:nvPr/>
        </p:nvPicPr>
        <p:blipFill rotWithShape="1">
          <a:blip r:embed="rId2"/>
          <a:srcRect t="15730"/>
          <a:stretch/>
        </p:blipFill>
        <p:spPr>
          <a:xfrm>
            <a:off x="20" y="10"/>
            <a:ext cx="12191980" cy="6857990"/>
          </a:xfrm>
          <a:prstGeom prst="rect">
            <a:avLst/>
          </a:prstGeom>
        </p:spPr>
      </p:pic>
      <p:sp>
        <p:nvSpPr>
          <p:cNvPr id="14" name="Rectangle 9">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6"/>
            <a:ext cx="7197772"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A13086-0BCA-3C4D-A2B4-197665E4B753}"/>
              </a:ext>
            </a:extLst>
          </p:cNvPr>
          <p:cNvSpPr>
            <a:spLocks noGrp="1"/>
          </p:cNvSpPr>
          <p:nvPr>
            <p:ph type="title"/>
          </p:nvPr>
        </p:nvSpPr>
        <p:spPr>
          <a:xfrm>
            <a:off x="594804" y="640263"/>
            <a:ext cx="6619811" cy="1344975"/>
          </a:xfrm>
        </p:spPr>
        <p:txBody>
          <a:bodyPr>
            <a:normAutofit/>
          </a:bodyPr>
          <a:lstStyle/>
          <a:p>
            <a:r>
              <a:rPr lang="en-US" sz="3400" b="1"/>
              <a:t>Modern-day usage of Lorem Ipsum</a:t>
            </a:r>
            <a:br>
              <a:rPr lang="en-US" sz="3400"/>
            </a:br>
            <a:endParaRPr lang="en-US" sz="3400"/>
          </a:p>
        </p:txBody>
      </p:sp>
      <p:graphicFrame>
        <p:nvGraphicFramePr>
          <p:cNvPr id="5" name="Content Placeholder 2">
            <a:extLst>
              <a:ext uri="{FF2B5EF4-FFF2-40B4-BE49-F238E27FC236}">
                <a16:creationId xmlns:a16="http://schemas.microsoft.com/office/drawing/2014/main" id="{9AB6C9F4-1E2E-440F-894A-D54B15A3063B}"/>
              </a:ext>
            </a:extLst>
          </p:cNvPr>
          <p:cNvGraphicFramePr>
            <a:graphicFrameLocks noGrp="1"/>
          </p:cNvGraphicFramePr>
          <p:nvPr>
            <p:ph idx="1"/>
            <p:extLst>
              <p:ext uri="{D42A27DB-BD31-4B8C-83A1-F6EECF244321}">
                <p14:modId xmlns:p14="http://schemas.microsoft.com/office/powerpoint/2010/main" val="908179349"/>
              </p:ext>
            </p:extLst>
          </p:nvPr>
        </p:nvGraphicFramePr>
        <p:xfrm>
          <a:off x="594109" y="2121763"/>
          <a:ext cx="6620505" cy="3773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0222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BF4CACE4-EB65-4A95-B058-C59F82390D59}"/>
              </a:ext>
            </a:extLst>
          </p:cNvPr>
          <p:cNvPicPr>
            <a:picLocks noChangeAspect="1"/>
          </p:cNvPicPr>
          <p:nvPr/>
        </p:nvPicPr>
        <p:blipFill rotWithShape="1">
          <a:blip r:embed="rId2">
            <a:alphaModFix amt="35000"/>
          </a:blip>
          <a:srcRect t="4463" b="14310"/>
          <a:stretch/>
        </p:blipFill>
        <p:spPr>
          <a:xfrm>
            <a:off x="20" y="1"/>
            <a:ext cx="12191980" cy="6857999"/>
          </a:xfrm>
          <a:prstGeom prst="rect">
            <a:avLst/>
          </a:prstGeom>
        </p:spPr>
      </p:pic>
      <p:sp>
        <p:nvSpPr>
          <p:cNvPr id="2" name="Title 1">
            <a:extLst>
              <a:ext uri="{FF2B5EF4-FFF2-40B4-BE49-F238E27FC236}">
                <a16:creationId xmlns:a16="http://schemas.microsoft.com/office/drawing/2014/main" id="{B2A37493-7150-4A45-9FEA-6E87CEE8C3E1}"/>
              </a:ext>
            </a:extLst>
          </p:cNvPr>
          <p:cNvSpPr>
            <a:spLocks noGrp="1"/>
          </p:cNvSpPr>
          <p:nvPr>
            <p:ph type="title"/>
          </p:nvPr>
        </p:nvSpPr>
        <p:spPr>
          <a:xfrm>
            <a:off x="838201" y="1065862"/>
            <a:ext cx="3313164" cy="4726276"/>
          </a:xfrm>
        </p:spPr>
        <p:txBody>
          <a:bodyPr>
            <a:normAutofit/>
          </a:bodyPr>
          <a:lstStyle/>
          <a:p>
            <a:pPr algn="r"/>
            <a:r>
              <a:rPr lang="en-US" sz="4000" b="1">
                <a:solidFill>
                  <a:srgbClr val="FFFFFF"/>
                </a:solidFill>
              </a:rPr>
              <a:t>Lorem Ipsum to minimize distractions of draft copy</a:t>
            </a:r>
            <a:br>
              <a:rPr lang="en-US" sz="4000">
                <a:solidFill>
                  <a:srgbClr val="FFFFFF"/>
                </a:solidFill>
              </a:rPr>
            </a:br>
            <a:endParaRPr lang="en-US" sz="4000">
              <a:solidFill>
                <a:srgbClr val="FFFFFF"/>
              </a:solidFill>
            </a:endParaRPr>
          </a:p>
        </p:txBody>
      </p:sp>
      <p:cxnSp>
        <p:nvCxnSpPr>
          <p:cNvPr id="12" name="Straight Connector 11">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3624194D-0983-413E-A70A-8480B7E42E50}"/>
              </a:ext>
            </a:extLst>
          </p:cNvPr>
          <p:cNvGraphicFramePr>
            <a:graphicFrameLocks noGrp="1"/>
          </p:cNvGraphicFramePr>
          <p:nvPr>
            <p:ph idx="1"/>
            <p:extLst>
              <p:ext uri="{D42A27DB-BD31-4B8C-83A1-F6EECF244321}">
                <p14:modId xmlns:p14="http://schemas.microsoft.com/office/powerpoint/2010/main" val="3312335838"/>
              </p:ext>
            </p:extLst>
          </p:nvPr>
        </p:nvGraphicFramePr>
        <p:xfrm>
          <a:off x="5155379" y="1065862"/>
          <a:ext cx="5744685" cy="47262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90665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CB2AE46-20CF-A64B-8091-3DA77397B574}"/>
              </a:ext>
            </a:extLst>
          </p:cNvPr>
          <p:cNvSpPr>
            <a:spLocks noGrp="1"/>
          </p:cNvSpPr>
          <p:nvPr>
            <p:ph type="title"/>
          </p:nvPr>
        </p:nvSpPr>
        <p:spPr>
          <a:xfrm>
            <a:off x="833002" y="365125"/>
            <a:ext cx="10520702" cy="1325563"/>
          </a:xfrm>
        </p:spPr>
        <p:txBody>
          <a:bodyPr>
            <a:normAutofit/>
          </a:bodyPr>
          <a:lstStyle/>
          <a:p>
            <a:r>
              <a:rPr lang="en-US" sz="3700" b="1">
                <a:solidFill>
                  <a:srgbClr val="FFFFFF"/>
                </a:solidFill>
              </a:rPr>
              <a:t>Lorem Ipsum helps you efficiently set up your fonts</a:t>
            </a:r>
            <a:br>
              <a:rPr lang="en-US" sz="3700">
                <a:solidFill>
                  <a:srgbClr val="FFFFFF"/>
                </a:solidFill>
              </a:rPr>
            </a:br>
            <a:endParaRPr lang="en-US" sz="3700">
              <a:solidFill>
                <a:srgbClr val="FFFFFF"/>
              </a:solidFill>
            </a:endParaRPr>
          </a:p>
        </p:txBody>
      </p:sp>
      <p:sp>
        <p:nvSpPr>
          <p:cNvPr id="3" name="Content Placeholder 2">
            <a:extLst>
              <a:ext uri="{FF2B5EF4-FFF2-40B4-BE49-F238E27FC236}">
                <a16:creationId xmlns:a16="http://schemas.microsoft.com/office/drawing/2014/main" id="{C5952E24-56F3-5F48-B823-82167CD2FFC9}"/>
              </a:ext>
            </a:extLst>
          </p:cNvPr>
          <p:cNvSpPr>
            <a:spLocks noGrp="1"/>
          </p:cNvSpPr>
          <p:nvPr>
            <p:ph idx="1"/>
          </p:nvPr>
        </p:nvSpPr>
        <p:spPr>
          <a:xfrm>
            <a:off x="838201" y="2022601"/>
            <a:ext cx="10515598" cy="4154361"/>
          </a:xfrm>
        </p:spPr>
        <p:txBody>
          <a:bodyPr>
            <a:normAutofit/>
          </a:bodyPr>
          <a:lstStyle/>
          <a:p>
            <a:r>
              <a:rPr lang="en-US" sz="2000" dirty="0">
                <a:solidFill>
                  <a:srgbClr val="FFFFFF"/>
                </a:solidFill>
              </a:rPr>
              <a:t>The Lorem Ipsum text is also an effective way to set up your fonts before you place your content. For example, you’re writing content for your website, and you want your website to have a specific font, length, and design. Adding the Lorem Ipsum text allows you to efficiently set up the specifics of your font before you place your content. </a:t>
            </a:r>
          </a:p>
          <a:p>
            <a:endParaRPr lang="en-US" sz="2000" dirty="0">
              <a:solidFill>
                <a:srgbClr val="FFFFFF"/>
              </a:solidFill>
            </a:endParaRPr>
          </a:p>
        </p:txBody>
      </p:sp>
    </p:spTree>
    <p:extLst>
      <p:ext uri="{BB962C8B-B14F-4D97-AF65-F5344CB8AC3E}">
        <p14:creationId xmlns:p14="http://schemas.microsoft.com/office/powerpoint/2010/main" val="257825442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B0874-88B8-43D3-B0B6-C32F790F7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BFD067A-52BE-40EE-B7CA-391830B9A2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2561771"/>
            <a:chOff x="0" y="0"/>
            <a:chExt cx="12192000" cy="2561771"/>
          </a:xfrm>
        </p:grpSpPr>
        <p:sp>
          <p:nvSpPr>
            <p:cNvPr id="11" name="Freeform: Shape 10">
              <a:extLst>
                <a:ext uri="{FF2B5EF4-FFF2-40B4-BE49-F238E27FC236}">
                  <a16:creationId xmlns:a16="http://schemas.microsoft.com/office/drawing/2014/main" id="{1CDA7855-806B-4A02-9C19-24872E4D8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3AFE70DE-5BEC-4E54-98D2-48C13E1491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2AAB0DD-6B90-5446-A49F-AD4358AFF095}"/>
              </a:ext>
            </a:extLst>
          </p:cNvPr>
          <p:cNvSpPr>
            <a:spLocks noGrp="1"/>
          </p:cNvSpPr>
          <p:nvPr>
            <p:ph type="title"/>
          </p:nvPr>
        </p:nvSpPr>
        <p:spPr>
          <a:xfrm>
            <a:off x="1712915" y="1040400"/>
            <a:ext cx="7866060" cy="707886"/>
          </a:xfrm>
        </p:spPr>
        <p:txBody>
          <a:bodyPr anchor="b">
            <a:normAutofit/>
          </a:bodyPr>
          <a:lstStyle/>
          <a:p>
            <a:r>
              <a:rPr lang="en-US" sz="2200" b="1"/>
              <a:t>10 Lorem Ipsum alternatives you can use</a:t>
            </a:r>
            <a:br>
              <a:rPr lang="en-US" sz="2200"/>
            </a:br>
            <a:endParaRPr lang="en-US" sz="2200"/>
          </a:p>
        </p:txBody>
      </p:sp>
      <p:grpSp>
        <p:nvGrpSpPr>
          <p:cNvPr id="14" name="Group 13">
            <a:extLst>
              <a:ext uri="{FF2B5EF4-FFF2-40B4-BE49-F238E27FC236}">
                <a16:creationId xmlns:a16="http://schemas.microsoft.com/office/drawing/2014/main" id="{C15B8CC4-8CCE-428F-AE7E-28D178984CE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0" y="2027156"/>
            <a:ext cx="12192000" cy="757168"/>
            <a:chOff x="0" y="2959818"/>
            <a:chExt cx="12192000" cy="757168"/>
          </a:xfrm>
        </p:grpSpPr>
        <p:sp>
          <p:nvSpPr>
            <p:cNvPr id="15" name="Freeform: Shape 14">
              <a:extLst>
                <a:ext uri="{FF2B5EF4-FFF2-40B4-BE49-F238E27FC236}">
                  <a16:creationId xmlns:a16="http://schemas.microsoft.com/office/drawing/2014/main" id="{A6359FA2-E374-4073-8269-E10D2AE74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9A1F0E66-9B5E-4980-8AEC-B4D144B48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Content Placeholder 2">
            <a:extLst>
              <a:ext uri="{FF2B5EF4-FFF2-40B4-BE49-F238E27FC236}">
                <a16:creationId xmlns:a16="http://schemas.microsoft.com/office/drawing/2014/main" id="{72E9CBCC-87B0-9445-BF61-F1F4BA848D35}"/>
              </a:ext>
            </a:extLst>
          </p:cNvPr>
          <p:cNvSpPr>
            <a:spLocks noGrp="1"/>
          </p:cNvSpPr>
          <p:nvPr>
            <p:ph idx="1"/>
          </p:nvPr>
        </p:nvSpPr>
        <p:spPr>
          <a:xfrm>
            <a:off x="1712914" y="3070719"/>
            <a:ext cx="7866061" cy="2937969"/>
          </a:xfrm>
        </p:spPr>
        <p:txBody>
          <a:bodyPr>
            <a:normAutofit/>
          </a:bodyPr>
          <a:lstStyle/>
          <a:p>
            <a:r>
              <a:rPr lang="en-US" sz="2400" dirty="0">
                <a:solidFill>
                  <a:schemeClr val="tx1">
                    <a:alpha val="80000"/>
                  </a:schemeClr>
                </a:solidFill>
              </a:rPr>
              <a:t>The Lorem Ipsum text has long been a staple dummy text for most people. And even though the Lorem Ipsum text is a satisfactory one, it doesn’t hurt if you try out other dummy texts. Here are some excellent examples of alternative dummy texts.</a:t>
            </a:r>
          </a:p>
          <a:p>
            <a:endParaRPr lang="en-US" sz="2400" dirty="0">
              <a:solidFill>
                <a:schemeClr val="tx1">
                  <a:alpha val="80000"/>
                </a:schemeClr>
              </a:solidFill>
            </a:endParaRPr>
          </a:p>
        </p:txBody>
      </p:sp>
    </p:spTree>
    <p:extLst>
      <p:ext uri="{BB962C8B-B14F-4D97-AF65-F5344CB8AC3E}">
        <p14:creationId xmlns:p14="http://schemas.microsoft.com/office/powerpoint/2010/main" val="3257157183"/>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1A3A859-91A8-1247-BBBC-EDBD79D4C46E}"/>
              </a:ext>
            </a:extLst>
          </p:cNvPr>
          <p:cNvSpPr>
            <a:spLocks noGrp="1"/>
          </p:cNvSpPr>
          <p:nvPr>
            <p:ph idx="1"/>
          </p:nvPr>
        </p:nvSpPr>
        <p:spPr>
          <a:xfrm>
            <a:off x="1392667" y="2398957"/>
            <a:ext cx="9406666" cy="3526144"/>
          </a:xfrm>
        </p:spPr>
        <p:txBody>
          <a:bodyPr>
            <a:normAutofit/>
          </a:bodyPr>
          <a:lstStyle/>
          <a:p>
            <a:r>
              <a:rPr lang="en-US" sz="1700" b="1" dirty="0">
                <a:solidFill>
                  <a:schemeClr val="bg1"/>
                </a:solidFill>
              </a:rPr>
              <a:t>1. Not Lorem Ipsum</a:t>
            </a:r>
            <a:endParaRPr lang="en-US" sz="1700" dirty="0">
              <a:solidFill>
                <a:schemeClr val="bg1"/>
              </a:solidFill>
            </a:endParaRPr>
          </a:p>
          <a:p>
            <a:r>
              <a:rPr lang="en-US" sz="1700" dirty="0">
                <a:solidFill>
                  <a:schemeClr val="bg1"/>
                </a:solidFill>
              </a:rPr>
              <a:t>This type of dummy text is very different from Lorem Ipsum. Where Lorem Ipsum is composed of ineligible Latin terms, </a:t>
            </a:r>
            <a:r>
              <a:rPr lang="en-US" sz="1700" b="1" dirty="0">
                <a:solidFill>
                  <a:schemeClr val="bg1"/>
                </a:solidFill>
                <a:hlinkClick r:id="rId2"/>
              </a:rPr>
              <a:t>Not Lorem Ipsum</a:t>
            </a:r>
            <a:r>
              <a:rPr lang="en-US" sz="1700" dirty="0">
                <a:solidFill>
                  <a:schemeClr val="bg1"/>
                </a:solidFill>
              </a:rPr>
              <a:t> is made up of original text based on specific industries. They are informative and a delight to use.</a:t>
            </a:r>
          </a:p>
          <a:p>
            <a:r>
              <a:rPr lang="en-US" sz="1700" b="1" dirty="0">
                <a:solidFill>
                  <a:schemeClr val="bg1"/>
                </a:solidFill>
              </a:rPr>
              <a:t>2. </a:t>
            </a:r>
            <a:r>
              <a:rPr lang="en-US" sz="1700" b="1" dirty="0" err="1">
                <a:solidFill>
                  <a:schemeClr val="bg1"/>
                </a:solidFill>
              </a:rPr>
              <a:t>Fillerati</a:t>
            </a:r>
            <a:endParaRPr lang="en-US" sz="1700" dirty="0">
              <a:solidFill>
                <a:schemeClr val="bg1"/>
              </a:solidFill>
            </a:endParaRPr>
          </a:p>
          <a:p>
            <a:r>
              <a:rPr lang="en-US" sz="1700" dirty="0">
                <a:solidFill>
                  <a:schemeClr val="bg1"/>
                </a:solidFill>
              </a:rPr>
              <a:t>Brush up your literature chops and make your text look more sophisticated by using the </a:t>
            </a:r>
            <a:r>
              <a:rPr lang="en-US" sz="1700" b="1" dirty="0">
                <a:solidFill>
                  <a:schemeClr val="bg1"/>
                </a:solidFill>
                <a:hlinkClick r:id="rId3"/>
              </a:rPr>
              <a:t>Fillerati </a:t>
            </a:r>
            <a:r>
              <a:rPr lang="en-US" sz="1700" dirty="0">
                <a:solidFill>
                  <a:schemeClr val="bg1"/>
                </a:solidFill>
              </a:rPr>
              <a:t>text. You can use extracts from out of copyright books by legendary authors such as H.G Wells, and C.S Lewis.</a:t>
            </a:r>
          </a:p>
          <a:p>
            <a:r>
              <a:rPr lang="en-US" sz="1700" b="1" dirty="0">
                <a:solidFill>
                  <a:schemeClr val="bg1"/>
                </a:solidFill>
              </a:rPr>
              <a:t>3. </a:t>
            </a:r>
            <a:r>
              <a:rPr lang="en-US" sz="1700" b="1" dirty="0" err="1">
                <a:solidFill>
                  <a:schemeClr val="bg1"/>
                </a:solidFill>
              </a:rPr>
              <a:t>Picksum</a:t>
            </a:r>
            <a:r>
              <a:rPr lang="en-US" sz="1700" b="1" dirty="0">
                <a:solidFill>
                  <a:schemeClr val="bg1"/>
                </a:solidFill>
              </a:rPr>
              <a:t> Ipsum</a:t>
            </a:r>
            <a:endParaRPr lang="en-US" sz="1700" dirty="0">
              <a:solidFill>
                <a:schemeClr val="bg1"/>
              </a:solidFill>
            </a:endParaRPr>
          </a:p>
          <a:p>
            <a:r>
              <a:rPr lang="en-US" sz="1700" dirty="0">
                <a:solidFill>
                  <a:schemeClr val="bg1"/>
                </a:solidFill>
              </a:rPr>
              <a:t>Are you a fan of stage and film? Why not try out the </a:t>
            </a:r>
            <a:r>
              <a:rPr lang="en-US" sz="1700" b="1" dirty="0">
                <a:solidFill>
                  <a:schemeClr val="bg1"/>
                </a:solidFill>
                <a:hlinkClick r:id="rId4"/>
              </a:rPr>
              <a:t>Picksum Ipsum</a:t>
            </a:r>
            <a:r>
              <a:rPr lang="en-US" sz="1700" dirty="0">
                <a:solidFill>
                  <a:schemeClr val="bg1"/>
                </a:solidFill>
              </a:rPr>
              <a:t> text? Use lines from the best Hollywood films. Casablanca, Gone with the Wind, Braveheart, they have it all.</a:t>
            </a:r>
          </a:p>
          <a:p>
            <a:endParaRPr lang="en-US" sz="1700" dirty="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63219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963788" y="2026340"/>
            <a:ext cx="510200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000FEC5-8F29-3944-9107-4DC1F6F44CF5}"/>
              </a:ext>
            </a:extLst>
          </p:cNvPr>
          <p:cNvSpPr>
            <a:spLocks noGrp="1"/>
          </p:cNvSpPr>
          <p:nvPr>
            <p:ph idx="1"/>
          </p:nvPr>
        </p:nvSpPr>
        <p:spPr>
          <a:xfrm>
            <a:off x="1093093" y="2213530"/>
            <a:ext cx="4562272" cy="3711571"/>
          </a:xfrm>
        </p:spPr>
        <p:txBody>
          <a:bodyPr>
            <a:normAutofit/>
          </a:bodyPr>
          <a:lstStyle/>
          <a:p>
            <a:r>
              <a:rPr lang="en-US" sz="1400" b="1">
                <a:solidFill>
                  <a:schemeClr val="bg1"/>
                </a:solidFill>
              </a:rPr>
              <a:t>4. Zombie Ipsum</a:t>
            </a:r>
            <a:endParaRPr lang="en-US" sz="1400">
              <a:solidFill>
                <a:schemeClr val="bg1"/>
              </a:solidFill>
            </a:endParaRPr>
          </a:p>
          <a:p>
            <a:r>
              <a:rPr lang="en-US" sz="1400">
                <a:solidFill>
                  <a:schemeClr val="bg1"/>
                </a:solidFill>
              </a:rPr>
              <a:t>If you are a fan of the zombie genre, then you'll have fun with this </a:t>
            </a:r>
            <a:r>
              <a:rPr lang="en-US" sz="1400" b="1">
                <a:solidFill>
                  <a:schemeClr val="bg1"/>
                </a:solidFill>
                <a:hlinkClick r:id="rId2"/>
              </a:rPr>
              <a:t>Zombie Ipsum</a:t>
            </a:r>
            <a:r>
              <a:rPr lang="en-US" sz="1400">
                <a:solidFill>
                  <a:schemeClr val="bg1"/>
                </a:solidFill>
              </a:rPr>
              <a:t> generator. It is a vibrant and wonderfully macabre site with well-made zombie-themed texts and graphics.</a:t>
            </a:r>
          </a:p>
          <a:p>
            <a:r>
              <a:rPr lang="en-US" sz="1400" b="1">
                <a:solidFill>
                  <a:schemeClr val="bg1"/>
                </a:solidFill>
              </a:rPr>
              <a:t>5. Gangsta Lorem Ipsum</a:t>
            </a:r>
            <a:endParaRPr lang="en-US" sz="1400">
              <a:solidFill>
                <a:schemeClr val="bg1"/>
              </a:solidFill>
            </a:endParaRPr>
          </a:p>
          <a:p>
            <a:r>
              <a:rPr lang="en-US" sz="1400">
                <a:solidFill>
                  <a:schemeClr val="bg1"/>
                </a:solidFill>
              </a:rPr>
              <a:t>If you're a fan of the hip-hop genre, use fun and spontaneous (though some are dated!) </a:t>
            </a:r>
            <a:r>
              <a:rPr lang="en-US" sz="1400" b="1">
                <a:solidFill>
                  <a:schemeClr val="bg1"/>
                </a:solidFill>
                <a:hlinkClick r:id="rId3"/>
              </a:rPr>
              <a:t>Gangsta Ipsum</a:t>
            </a:r>
            <a:r>
              <a:rPr lang="en-US" sz="1400">
                <a:solidFill>
                  <a:schemeClr val="bg1"/>
                </a:solidFill>
              </a:rPr>
              <a:t> phrases such as ‘fo shizzle, bae, crizzle, and many others.</a:t>
            </a:r>
          </a:p>
          <a:p>
            <a:r>
              <a:rPr lang="en-US" sz="1400" b="1">
                <a:solidFill>
                  <a:schemeClr val="bg1"/>
                </a:solidFill>
              </a:rPr>
              <a:t>6. Fillerama</a:t>
            </a:r>
            <a:endParaRPr lang="en-US" sz="1400">
              <a:solidFill>
                <a:schemeClr val="bg1"/>
              </a:solidFill>
            </a:endParaRPr>
          </a:p>
          <a:p>
            <a:r>
              <a:rPr lang="en-US" sz="1400">
                <a:solidFill>
                  <a:schemeClr val="bg1"/>
                </a:solidFill>
              </a:rPr>
              <a:t>Are you into science fiction and cult shows like Star Wars or Community? Try out Fillerama! With </a:t>
            </a:r>
            <a:r>
              <a:rPr lang="en-US" sz="1400" b="1">
                <a:solidFill>
                  <a:schemeClr val="bg1"/>
                </a:solidFill>
                <a:hlinkClick r:id="rId4"/>
              </a:rPr>
              <a:t>Filerama</a:t>
            </a:r>
            <a:r>
              <a:rPr lang="en-US" sz="1400">
                <a:solidFill>
                  <a:schemeClr val="bg1"/>
                </a:solidFill>
              </a:rPr>
              <a:t>, you will be able to use great lines from your favorite shows and movies.</a:t>
            </a:r>
          </a:p>
          <a:p>
            <a:endParaRPr lang="en-US" sz="1400">
              <a:solidFill>
                <a:schemeClr val="bg1"/>
              </a:solidFill>
            </a:endParaRP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8064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8395" y="1040837"/>
            <a:ext cx="4754948"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411" y="1029607"/>
            <a:ext cx="4754948"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960" y="934855"/>
            <a:ext cx="4754948"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a:extLst>
              <a:ext uri="{FF2B5EF4-FFF2-40B4-BE49-F238E27FC236}">
                <a16:creationId xmlns:a16="http://schemas.microsoft.com/office/drawing/2014/main" id="{D6163BBA-7C23-3842-89D1-8D76324B5BFD}"/>
              </a:ext>
            </a:extLst>
          </p:cNvPr>
          <p:cNvSpPr>
            <a:spLocks noGrp="1"/>
          </p:cNvSpPr>
          <p:nvPr>
            <p:ph idx="1"/>
          </p:nvPr>
        </p:nvSpPr>
        <p:spPr>
          <a:xfrm>
            <a:off x="6234868" y="1130846"/>
            <a:ext cx="5217173" cy="4351338"/>
          </a:xfrm>
        </p:spPr>
        <p:txBody>
          <a:bodyPr>
            <a:normAutofit/>
          </a:bodyPr>
          <a:lstStyle/>
          <a:p>
            <a:r>
              <a:rPr lang="en-US" sz="1500" b="1">
                <a:solidFill>
                  <a:schemeClr val="bg1"/>
                </a:solidFill>
              </a:rPr>
              <a:t>7. Nietzsche Ipsum</a:t>
            </a:r>
            <a:endParaRPr lang="en-US" sz="1500">
              <a:solidFill>
                <a:schemeClr val="bg1"/>
              </a:solidFill>
            </a:endParaRPr>
          </a:p>
          <a:p>
            <a:r>
              <a:rPr lang="en-US" sz="1500">
                <a:solidFill>
                  <a:schemeClr val="bg1"/>
                </a:solidFill>
              </a:rPr>
              <a:t>Friedrich Nietzsche is one of the greatest philosophers of his time. His works have influenced a multitude of people throughout the years and are perfect to use as text placeholders. Take a peek at </a:t>
            </a:r>
            <a:r>
              <a:rPr lang="en-US" sz="1500" b="1">
                <a:solidFill>
                  <a:schemeClr val="bg1"/>
                </a:solidFill>
                <a:hlinkClick r:id="rId2"/>
              </a:rPr>
              <a:t>Nietzsche Ipsum</a:t>
            </a:r>
            <a:r>
              <a:rPr lang="en-US" sz="1500">
                <a:solidFill>
                  <a:schemeClr val="bg1"/>
                </a:solidFill>
              </a:rPr>
              <a:t>.</a:t>
            </a:r>
          </a:p>
          <a:p>
            <a:r>
              <a:rPr lang="en-US" sz="1500" b="1">
                <a:solidFill>
                  <a:schemeClr val="bg1"/>
                </a:solidFill>
              </a:rPr>
              <a:t>8. Batman Ipsum</a:t>
            </a:r>
            <a:endParaRPr lang="en-US" sz="1500">
              <a:solidFill>
                <a:schemeClr val="bg1"/>
              </a:solidFill>
            </a:endParaRPr>
          </a:p>
          <a:p>
            <a:r>
              <a:rPr lang="en-US" sz="1500">
                <a:solidFill>
                  <a:schemeClr val="bg1"/>
                </a:solidFill>
              </a:rPr>
              <a:t>Batman is the epitome of cool – he's a superhero, he's a detective, he's a billionaire. And now, you can use his best lines as your text placeholder. Achieve the heights of cool with the </a:t>
            </a:r>
            <a:r>
              <a:rPr lang="en-US" sz="1500" b="1">
                <a:solidFill>
                  <a:schemeClr val="bg1"/>
                </a:solidFill>
                <a:hlinkClick r:id="rId3"/>
              </a:rPr>
              <a:t>Batman Ipsum</a:t>
            </a:r>
            <a:r>
              <a:rPr lang="en-US" sz="1500">
                <a:solidFill>
                  <a:schemeClr val="bg1"/>
                </a:solidFill>
              </a:rPr>
              <a:t> site!</a:t>
            </a:r>
          </a:p>
          <a:p>
            <a:r>
              <a:rPr lang="en-US" sz="1500" b="1">
                <a:solidFill>
                  <a:schemeClr val="bg1"/>
                </a:solidFill>
              </a:rPr>
              <a:t>9. Delorean Ipsum</a:t>
            </a:r>
            <a:endParaRPr lang="en-US" sz="1500">
              <a:solidFill>
                <a:schemeClr val="bg1"/>
              </a:solidFill>
            </a:endParaRPr>
          </a:p>
          <a:p>
            <a:r>
              <a:rPr lang="en-US" sz="1500">
                <a:solidFill>
                  <a:schemeClr val="bg1"/>
                </a:solidFill>
              </a:rPr>
              <a:t>The </a:t>
            </a:r>
            <a:r>
              <a:rPr lang="en-US" sz="1500" i="1">
                <a:solidFill>
                  <a:schemeClr val="bg1"/>
                </a:solidFill>
              </a:rPr>
              <a:t>Back to the Future </a:t>
            </a:r>
            <a:r>
              <a:rPr lang="en-US" sz="1500">
                <a:solidFill>
                  <a:schemeClr val="bg1"/>
                </a:solidFill>
              </a:rPr>
              <a:t>movies are some of the most influential and beloved films of all time. If you want to pepper your mock-ups with witty </a:t>
            </a:r>
            <a:r>
              <a:rPr lang="en-US" sz="1500" i="1">
                <a:solidFill>
                  <a:schemeClr val="bg1"/>
                </a:solidFill>
              </a:rPr>
              <a:t>Back to the Future</a:t>
            </a:r>
            <a:r>
              <a:rPr lang="en-US" sz="1500">
                <a:solidFill>
                  <a:schemeClr val="bg1"/>
                </a:solidFill>
              </a:rPr>
              <a:t> lines, the </a:t>
            </a:r>
            <a:r>
              <a:rPr lang="en-US" sz="1500" b="1">
                <a:solidFill>
                  <a:schemeClr val="bg1"/>
                </a:solidFill>
                <a:hlinkClick r:id="rId4"/>
              </a:rPr>
              <a:t>Delorean Ipsum</a:t>
            </a:r>
            <a:r>
              <a:rPr lang="en-US" sz="1500">
                <a:solidFill>
                  <a:schemeClr val="bg1"/>
                </a:solidFill>
              </a:rPr>
              <a:t> is the site for you.</a:t>
            </a:r>
          </a:p>
          <a:p>
            <a:endParaRPr lang="en-US" sz="15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12239" y="6139464"/>
            <a:ext cx="1054466"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3440084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2" name="Freeform: Shape 11">
            <a:extLst>
              <a:ext uri="{FF2B5EF4-FFF2-40B4-BE49-F238E27FC236}">
                <a16:creationId xmlns:a16="http://schemas.microsoft.com/office/drawing/2014/main" id="{31CE7A08-2184-4B99-ABC0-B40CD1D3F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871489" cy="4096327"/>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le 1">
            <a:extLst>
              <a:ext uri="{FF2B5EF4-FFF2-40B4-BE49-F238E27FC236}">
                <a16:creationId xmlns:a16="http://schemas.microsoft.com/office/drawing/2014/main" id="{C00FC0FA-96F8-5446-805D-678812329BE0}"/>
              </a:ext>
            </a:extLst>
          </p:cNvPr>
          <p:cNvSpPr>
            <a:spLocks noGrp="1"/>
          </p:cNvSpPr>
          <p:nvPr>
            <p:ph type="title"/>
          </p:nvPr>
        </p:nvSpPr>
        <p:spPr>
          <a:xfrm>
            <a:off x="1102368" y="3306515"/>
            <a:ext cx="3826286" cy="3215373"/>
          </a:xfrm>
        </p:spPr>
        <p:txBody>
          <a:bodyPr>
            <a:normAutofit/>
          </a:bodyPr>
          <a:lstStyle/>
          <a:p>
            <a:pPr algn="ctr"/>
            <a:endParaRPr lang="en-US">
              <a:solidFill>
                <a:schemeClr val="bg1"/>
              </a:solidFill>
            </a:endParaRPr>
          </a:p>
        </p:txBody>
      </p:sp>
      <p:sp>
        <p:nvSpPr>
          <p:cNvPr id="14" name="Freeform: Shape 13">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7955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6" name="Freeform: Shape 15">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92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bg1"/>
          </a:solid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00654" y="4275786"/>
            <a:ext cx="2691346"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Freeform: Shape 19">
            <a:extLst>
              <a:ext uri="{FF2B5EF4-FFF2-40B4-BE49-F238E27FC236}">
                <a16:creationId xmlns:a16="http://schemas.microsoft.com/office/drawing/2014/main" id="{2552FC29-9118-466F-940E-80C84EFDF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00654" y="4275786"/>
            <a:ext cx="2691346" cy="2582214"/>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6">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 name="Content Placeholder 2">
            <a:extLst>
              <a:ext uri="{FF2B5EF4-FFF2-40B4-BE49-F238E27FC236}">
                <a16:creationId xmlns:a16="http://schemas.microsoft.com/office/drawing/2014/main" id="{4389487F-0598-5A4D-927E-E0C2EDD74DAC}"/>
              </a:ext>
            </a:extLst>
          </p:cNvPr>
          <p:cNvSpPr>
            <a:spLocks noGrp="1"/>
          </p:cNvSpPr>
          <p:nvPr>
            <p:ph idx="1"/>
          </p:nvPr>
        </p:nvSpPr>
        <p:spPr>
          <a:xfrm>
            <a:off x="5211448" y="706508"/>
            <a:ext cx="5217173" cy="4351338"/>
          </a:xfrm>
        </p:spPr>
        <p:txBody>
          <a:bodyPr>
            <a:normAutofit/>
          </a:bodyPr>
          <a:lstStyle/>
          <a:p>
            <a:r>
              <a:rPr lang="en-US" sz="2600" b="1" dirty="0">
                <a:solidFill>
                  <a:schemeClr val="bg1"/>
                </a:solidFill>
              </a:rPr>
              <a:t>10. Rick and Morty Ipsum</a:t>
            </a:r>
            <a:endParaRPr lang="en-US" sz="2600" dirty="0">
              <a:solidFill>
                <a:schemeClr val="bg1"/>
              </a:solidFill>
            </a:endParaRPr>
          </a:p>
          <a:p>
            <a:r>
              <a:rPr lang="en-US" sz="2600" dirty="0">
                <a:solidFill>
                  <a:schemeClr val="bg1"/>
                </a:solidFill>
              </a:rPr>
              <a:t>The</a:t>
            </a:r>
            <a:r>
              <a:rPr lang="en-US" sz="2600" i="1" dirty="0">
                <a:solidFill>
                  <a:schemeClr val="bg1"/>
                </a:solidFill>
              </a:rPr>
              <a:t> Rick and Morty </a:t>
            </a:r>
            <a:r>
              <a:rPr lang="en-US" sz="2600" dirty="0">
                <a:solidFill>
                  <a:schemeClr val="bg1"/>
                </a:solidFill>
              </a:rPr>
              <a:t>TV show has gained cult success with its over-the-top humor and splendid animations. But what really sets it apart is its great dialogue, ranging from crazy to eloquent in a matter of minutes. So if you want your mockups to be filled with these great lines, give </a:t>
            </a:r>
            <a:r>
              <a:rPr lang="en-US" sz="2600" b="1" dirty="0">
                <a:solidFill>
                  <a:schemeClr val="bg1"/>
                </a:solidFill>
                <a:hlinkClick r:id="rId2"/>
              </a:rPr>
              <a:t>Rick and Morty Ipsum</a:t>
            </a:r>
            <a:r>
              <a:rPr lang="en-US" sz="2600" dirty="0">
                <a:solidFill>
                  <a:schemeClr val="bg1"/>
                </a:solidFill>
              </a:rPr>
              <a:t> a try!</a:t>
            </a:r>
          </a:p>
          <a:p>
            <a:endParaRPr lang="en-US" sz="2600" dirty="0">
              <a:solidFill>
                <a:schemeClr val="bg1"/>
              </a:solidFill>
            </a:endParaRPr>
          </a:p>
        </p:txBody>
      </p:sp>
      <p:grpSp>
        <p:nvGrpSpPr>
          <p:cNvPr id="22"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bg1"/>
          </a:solidFill>
        </p:grpSpPr>
        <p:sp>
          <p:nvSpPr>
            <p:cNvPr id="23" name="Freeform: Shape 22">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3551821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1" name="Group 10">
              <a:extLst>
                <a:ext uri="{FF2B5EF4-FFF2-40B4-BE49-F238E27FC236}">
                  <a16:creationId xmlns:a16="http://schemas.microsoft.com/office/drawing/2014/main" id="{81E493D3-31D9-4B80-9798-EEA082E12A8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19" name="Freeform: Shape 18">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56F11D0-7966-41FE-AAB9-EC0C54F11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 name="Group 11">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2">
                  <a:alphaModFix amt="57000"/>
                </a:blip>
                <a:tile tx="0" ty="0" sx="100000" sy="100000" flip="none" algn="tl"/>
              </a:blipFill>
              <a:effectLst/>
            </p:grpSpPr>
            <p:sp>
              <p:nvSpPr>
                <p:cNvPr id="15" name="Freeform: Shape 14">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itle 1">
            <a:extLst>
              <a:ext uri="{FF2B5EF4-FFF2-40B4-BE49-F238E27FC236}">
                <a16:creationId xmlns:a16="http://schemas.microsoft.com/office/drawing/2014/main" id="{6449BC97-FCF4-8840-8221-D26300F339DD}"/>
              </a:ext>
            </a:extLst>
          </p:cNvPr>
          <p:cNvSpPr>
            <a:spLocks noGrp="1"/>
          </p:cNvSpPr>
          <p:nvPr>
            <p:ph type="title"/>
          </p:nvPr>
        </p:nvSpPr>
        <p:spPr>
          <a:xfrm>
            <a:off x="827088" y="1641752"/>
            <a:ext cx="2655887" cy="3213277"/>
          </a:xfrm>
        </p:spPr>
        <p:txBody>
          <a:bodyPr anchor="t">
            <a:normAutofit/>
          </a:bodyPr>
          <a:lstStyle/>
          <a:p>
            <a:r>
              <a:rPr lang="en-US" sz="4000" b="1" dirty="0"/>
              <a:t>Is it bad practice to use Lorem Ipsum?</a:t>
            </a:r>
            <a:br>
              <a:rPr lang="en-US" sz="4000" dirty="0"/>
            </a:br>
            <a:endParaRPr lang="en-US" sz="4000" dirty="0"/>
          </a:p>
        </p:txBody>
      </p:sp>
      <p:sp>
        <p:nvSpPr>
          <p:cNvPr id="3" name="Content Placeholder 2">
            <a:extLst>
              <a:ext uri="{FF2B5EF4-FFF2-40B4-BE49-F238E27FC236}">
                <a16:creationId xmlns:a16="http://schemas.microsoft.com/office/drawing/2014/main" id="{3654FCE5-84AF-6B4B-BDFE-8AA2378743A4}"/>
              </a:ext>
            </a:extLst>
          </p:cNvPr>
          <p:cNvSpPr>
            <a:spLocks noGrp="1"/>
          </p:cNvSpPr>
          <p:nvPr>
            <p:ph idx="1"/>
          </p:nvPr>
        </p:nvSpPr>
        <p:spPr>
          <a:xfrm>
            <a:off x="5232401" y="1721579"/>
            <a:ext cx="6140449" cy="3952648"/>
          </a:xfrm>
        </p:spPr>
        <p:txBody>
          <a:bodyPr>
            <a:normAutofit/>
          </a:bodyPr>
          <a:lstStyle/>
          <a:p>
            <a:r>
              <a:rPr lang="en-US" sz="1700">
                <a:solidFill>
                  <a:schemeClr val="tx1">
                    <a:alpha val="80000"/>
                  </a:schemeClr>
                </a:solidFill>
              </a:rPr>
              <a:t>These days, the question of Lorem Ipsum's relevance is often brought up. Proponents of not using Lorem Ipsum suggest that there is no longer a need to use placeholder text at all. For them, using Lorem Ipsum will only confuse stakeholders and the creative team.</a:t>
            </a:r>
            <a:br>
              <a:rPr lang="en-US" sz="1700">
                <a:solidFill>
                  <a:schemeClr val="tx1">
                    <a:alpha val="80000"/>
                  </a:schemeClr>
                </a:solidFill>
              </a:rPr>
            </a:br>
            <a:br>
              <a:rPr lang="en-US" sz="1700">
                <a:solidFill>
                  <a:schemeClr val="tx1">
                    <a:alpha val="80000"/>
                  </a:schemeClr>
                </a:solidFill>
              </a:rPr>
            </a:br>
            <a:r>
              <a:rPr lang="en-US" sz="1700">
                <a:solidFill>
                  <a:schemeClr val="tx1">
                    <a:alpha val="80000"/>
                  </a:schemeClr>
                </a:solidFill>
              </a:rPr>
              <a:t>In “</a:t>
            </a:r>
            <a:r>
              <a:rPr lang="en-US" sz="1700" b="1">
                <a:solidFill>
                  <a:schemeClr val="tx1">
                    <a:alpha val="80000"/>
                  </a:schemeClr>
                </a:solidFill>
                <a:hlinkClick r:id="rId3"/>
              </a:rPr>
              <a:t>Lorem Ipsum Is a Crime</a:t>
            </a:r>
            <a:r>
              <a:rPr lang="en-US" sz="1700">
                <a:solidFill>
                  <a:schemeClr val="tx1">
                    <a:alpha val="80000"/>
                  </a:schemeClr>
                </a:solidFill>
              </a:rPr>
              <a:t>,” Jesse Day states that: "placeholder copy is a crutch that lets you put off solving the real problem in hopes that a writer will fix it for you later." </a:t>
            </a:r>
          </a:p>
          <a:p>
            <a:r>
              <a:rPr lang="en-US" sz="1700">
                <a:solidFill>
                  <a:schemeClr val="tx1">
                    <a:alpha val="80000"/>
                  </a:schemeClr>
                </a:solidFill>
              </a:rPr>
              <a:t>Using Lorem Ipsum texts is also a pain for visual designers because they can't predict whether or not the design will break when translated to another language. The same could also be said for content designers because they’re unsure about the actual space they're working with.</a:t>
            </a:r>
          </a:p>
        </p:txBody>
      </p:sp>
    </p:spTree>
    <p:extLst>
      <p:ext uri="{BB962C8B-B14F-4D97-AF65-F5344CB8AC3E}">
        <p14:creationId xmlns:p14="http://schemas.microsoft.com/office/powerpoint/2010/main" val="415577965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89950FC9-96F8-481E-B2FF-741D34A8F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2B2B4586-EC5C-4ED3-82D8-63143F7C7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62012" y="0"/>
            <a:ext cx="6829989" cy="6858000"/>
          </a:xfrm>
          <a:custGeom>
            <a:avLst/>
            <a:gdLst>
              <a:gd name="connsiteX0" fmla="*/ 0 w 6829989"/>
              <a:gd name="connsiteY0" fmla="*/ 0 h 6858000"/>
              <a:gd name="connsiteX1" fmla="*/ 6829989 w 6829989"/>
              <a:gd name="connsiteY1" fmla="*/ 0 h 6858000"/>
              <a:gd name="connsiteX2" fmla="*/ 6829989 w 6829989"/>
              <a:gd name="connsiteY2" fmla="*/ 6858000 h 6858000"/>
              <a:gd name="connsiteX3" fmla="*/ 1 w 6829989"/>
              <a:gd name="connsiteY3" fmla="*/ 6858000 h 6858000"/>
              <a:gd name="connsiteX4" fmla="*/ 4006 w 6829989"/>
              <a:gd name="connsiteY4" fmla="*/ 6854853 h 6858000"/>
              <a:gd name="connsiteX5" fmla="*/ 1619628 w 6829989"/>
              <a:gd name="connsiteY5" fmla="*/ 3429000 h 6858000"/>
              <a:gd name="connsiteX6" fmla="*/ 4006 w 6829989"/>
              <a:gd name="connsiteY6" fmla="*/ 314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29989" h="6858000">
                <a:moveTo>
                  <a:pt x="0" y="0"/>
                </a:moveTo>
                <a:lnTo>
                  <a:pt x="6829989" y="0"/>
                </a:lnTo>
                <a:lnTo>
                  <a:pt x="6829989" y="6858000"/>
                </a:lnTo>
                <a:lnTo>
                  <a:pt x="1" y="6858000"/>
                </a:lnTo>
                <a:lnTo>
                  <a:pt x="4006" y="6854853"/>
                </a:lnTo>
                <a:cubicBezTo>
                  <a:pt x="990707" y="6040555"/>
                  <a:pt x="1619628" y="4808224"/>
                  <a:pt x="1619628" y="3429000"/>
                </a:cubicBezTo>
                <a:cubicBezTo>
                  <a:pt x="1619628" y="2049777"/>
                  <a:pt x="990707" y="817446"/>
                  <a:pt x="4006" y="3148"/>
                </a:cubicBezTo>
                <a:close/>
              </a:path>
            </a:pathLst>
          </a:cu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Shape 74">
            <a:extLst>
              <a:ext uri="{FF2B5EF4-FFF2-40B4-BE49-F238E27FC236}">
                <a16:creationId xmlns:a16="http://schemas.microsoft.com/office/drawing/2014/main" id="{FBD18CC4-F639-47CF-96DD-9BA6031B5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03038" y="1992863"/>
            <a:ext cx="1488962" cy="2872274"/>
          </a:xfrm>
          <a:custGeom>
            <a:avLst/>
            <a:gdLst>
              <a:gd name="connsiteX0" fmla="*/ 1436137 w 1488962"/>
              <a:gd name="connsiteY0" fmla="*/ 0 h 2872274"/>
              <a:gd name="connsiteX1" fmla="*/ 1488962 w 1488962"/>
              <a:gd name="connsiteY1" fmla="*/ 2668 h 2872274"/>
              <a:gd name="connsiteX2" fmla="*/ 1488962 w 1488962"/>
              <a:gd name="connsiteY2" fmla="*/ 2869607 h 2872274"/>
              <a:gd name="connsiteX3" fmla="*/ 1436137 w 1488962"/>
              <a:gd name="connsiteY3" fmla="*/ 2872274 h 2872274"/>
              <a:gd name="connsiteX4" fmla="*/ 0 w 1488962"/>
              <a:gd name="connsiteY4" fmla="*/ 1436137 h 2872274"/>
              <a:gd name="connsiteX5" fmla="*/ 1436137 w 1488962"/>
              <a:gd name="connsiteY5" fmla="*/ 0 h 2872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8962" h="2872274">
                <a:moveTo>
                  <a:pt x="1436137" y="0"/>
                </a:moveTo>
                <a:lnTo>
                  <a:pt x="1488962" y="2668"/>
                </a:lnTo>
                <a:lnTo>
                  <a:pt x="1488962" y="2869607"/>
                </a:lnTo>
                <a:lnTo>
                  <a:pt x="1436137" y="2872274"/>
                </a:lnTo>
                <a:cubicBezTo>
                  <a:pt x="642980" y="2872274"/>
                  <a:pt x="0" y="2229294"/>
                  <a:pt x="0" y="1436137"/>
                </a:cubicBezTo>
                <a:cubicBezTo>
                  <a:pt x="0" y="642980"/>
                  <a:pt x="642980" y="0"/>
                  <a:pt x="1436137" y="0"/>
                </a:cubicBez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337" name="Title 1">
            <a:extLst>
              <a:ext uri="{FF2B5EF4-FFF2-40B4-BE49-F238E27FC236}">
                <a16:creationId xmlns:a16="http://schemas.microsoft.com/office/drawing/2014/main" id="{845EAF12-B8EE-4346-8DB9-3CB6AC636F43}"/>
              </a:ext>
            </a:extLst>
          </p:cNvPr>
          <p:cNvSpPr>
            <a:spLocks noGrp="1" noChangeArrowheads="1"/>
          </p:cNvSpPr>
          <p:nvPr>
            <p:ph type="title"/>
          </p:nvPr>
        </p:nvSpPr>
        <p:spPr>
          <a:xfrm>
            <a:off x="7458500" y="1091821"/>
            <a:ext cx="3366816" cy="4674358"/>
          </a:xfrm>
        </p:spPr>
        <p:txBody>
          <a:bodyPr anchor="ctr">
            <a:normAutofit/>
          </a:bodyPr>
          <a:lstStyle/>
          <a:p>
            <a:pPr eaLnBrk="1" hangingPunct="1"/>
            <a:r>
              <a:rPr lang="en-US" altLang="en-US" sz="6600">
                <a:solidFill>
                  <a:schemeClr val="bg1"/>
                </a:solidFill>
              </a:rPr>
              <a:t>Lorem Ipsum</a:t>
            </a:r>
          </a:p>
        </p:txBody>
      </p:sp>
      <p:sp>
        <p:nvSpPr>
          <p:cNvPr id="14338" name="Content Placeholder 2">
            <a:extLst>
              <a:ext uri="{FF2B5EF4-FFF2-40B4-BE49-F238E27FC236}">
                <a16:creationId xmlns:a16="http://schemas.microsoft.com/office/drawing/2014/main" id="{0F803969-D684-1248-BAE4-3030F1414482}"/>
              </a:ext>
            </a:extLst>
          </p:cNvPr>
          <p:cNvSpPr>
            <a:spLocks noGrp="1" noChangeArrowheads="1"/>
          </p:cNvSpPr>
          <p:nvPr>
            <p:ph idx="1"/>
          </p:nvPr>
        </p:nvSpPr>
        <p:spPr>
          <a:xfrm>
            <a:off x="1463040" y="1503936"/>
            <a:ext cx="4363895" cy="3850129"/>
          </a:xfrm>
        </p:spPr>
        <p:txBody>
          <a:bodyPr anchor="ctr">
            <a:normAutofit/>
          </a:bodyPr>
          <a:lstStyle/>
          <a:p>
            <a:pPr eaLnBrk="1" hangingPunct="1"/>
            <a:r>
              <a:rPr lang="en-US" altLang="en-US" sz="1800">
                <a:solidFill>
                  <a:schemeClr val="tx1">
                    <a:lumMod val="85000"/>
                    <a:lumOff val="15000"/>
                  </a:schemeClr>
                </a:solidFil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6CDDEFB-EC90-CA48-9787-1D25E15D9879}"/>
              </a:ext>
            </a:extLst>
          </p:cNvPr>
          <p:cNvSpPr>
            <a:spLocks noGrp="1"/>
          </p:cNvSpPr>
          <p:nvPr>
            <p:ph type="title"/>
          </p:nvPr>
        </p:nvSpPr>
        <p:spPr>
          <a:xfrm>
            <a:off x="1102368" y="694268"/>
            <a:ext cx="3553510" cy="5477932"/>
          </a:xfrm>
        </p:spPr>
        <p:txBody>
          <a:bodyPr>
            <a:normAutofit/>
          </a:bodyPr>
          <a:lstStyle/>
          <a:p>
            <a:pPr algn="ctr"/>
            <a:r>
              <a:rPr lang="en-US" b="1">
                <a:solidFill>
                  <a:schemeClr val="bg1"/>
                </a:solidFill>
              </a:rPr>
              <a:t>Love for Lorem Ipsum</a:t>
            </a:r>
            <a:br>
              <a:rPr lang="en-US">
                <a:solidFill>
                  <a:schemeClr val="bg1"/>
                </a:solidFill>
              </a:rPr>
            </a:br>
            <a:endParaRPr lang="en-US">
              <a:solidFill>
                <a:schemeClr val="bg1"/>
              </a:solidFill>
            </a:endParaRPr>
          </a:p>
        </p:txBody>
      </p:sp>
      <p:grpSp>
        <p:nvGrpSpPr>
          <p:cNvPr id="10" name="Graphic 38">
            <a:extLst>
              <a:ext uri="{FF2B5EF4-FFF2-40B4-BE49-F238E27FC236}">
                <a16:creationId xmlns:a16="http://schemas.microsoft.com/office/drawing/2014/main" id="{1E8369D0-2C3B-4E27-AC6C-A246AC28CD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1" name="Freeform: Shape 10">
              <a:extLst>
                <a:ext uri="{FF2B5EF4-FFF2-40B4-BE49-F238E27FC236}">
                  <a16:creationId xmlns:a16="http://schemas.microsoft.com/office/drawing/2014/main" id="{A3D5586F-4573-4C57-9793-1EBFDC8963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5EED35EF-93A0-4921-941C-ECC67AE2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grpSp>
        <p:nvGrpSpPr>
          <p:cNvPr id="14" name="Graphic 4">
            <a:extLst>
              <a:ext uri="{FF2B5EF4-FFF2-40B4-BE49-F238E27FC236}">
                <a16:creationId xmlns:a16="http://schemas.microsoft.com/office/drawing/2014/main" id="{C6F74901-2A71-43C3-837C-27CCD6B6D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37426" y="2203010"/>
            <a:ext cx="975169" cy="975171"/>
            <a:chOff x="5829300" y="3162300"/>
            <a:chExt cx="532256" cy="532257"/>
          </a:xfrm>
          <a:solidFill>
            <a:schemeClr val="bg1"/>
          </a:solidFill>
        </p:grpSpPr>
        <p:sp>
          <p:nvSpPr>
            <p:cNvPr id="15" name="Freeform: Shape 14">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517B7142-9D64-4D34-B23C-9471326AD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E8EB71CD-AB26-440E-A0D5-E1081DB55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34423BD2-7458-4680-AF49-5013C9D30E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sp>
        <p:nvSpPr>
          <p:cNvPr id="29" name="Oval 28">
            <a:extLst>
              <a:ext uri="{FF2B5EF4-FFF2-40B4-BE49-F238E27FC236}">
                <a16:creationId xmlns:a16="http://schemas.microsoft.com/office/drawing/2014/main" id="{EC11F68A-CC71-4196-BBF3-20CDCD75D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9502"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1" name="Oval 30">
            <a:extLst>
              <a:ext uri="{FF2B5EF4-FFF2-40B4-BE49-F238E27FC236}">
                <a16:creationId xmlns:a16="http://schemas.microsoft.com/office/drawing/2014/main" id="{085F9950-F10E-4E64-962B-F7034578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9502" y="4752208"/>
            <a:ext cx="365021" cy="36502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a:extLst>
              <a:ext uri="{FF2B5EF4-FFF2-40B4-BE49-F238E27FC236}">
                <a16:creationId xmlns:a16="http://schemas.microsoft.com/office/drawing/2014/main" id="{760D0D0B-E408-A540-AF80-F6DD5D9225CD}"/>
              </a:ext>
            </a:extLst>
          </p:cNvPr>
          <p:cNvSpPr>
            <a:spLocks noGrp="1"/>
          </p:cNvSpPr>
          <p:nvPr>
            <p:ph idx="1"/>
          </p:nvPr>
        </p:nvSpPr>
        <p:spPr>
          <a:xfrm>
            <a:off x="6234868" y="1130846"/>
            <a:ext cx="5217173" cy="4351338"/>
          </a:xfrm>
        </p:spPr>
        <p:txBody>
          <a:bodyPr>
            <a:normAutofit/>
          </a:bodyPr>
          <a:lstStyle/>
          <a:p>
            <a:r>
              <a:rPr lang="en-US" sz="2000">
                <a:solidFill>
                  <a:schemeClr val="bg1"/>
                </a:solidFill>
              </a:rPr>
              <a:t>Despite all the negative sentiment towards the Lorem Ipsum text, there are still people who love to use it. For Lorem ipsum advocates, it is a practical guide on what the actual text would look like in the spot. And seeing as there are different Lorem Ipsum generators out there, you will have your pick of the most well-made and entertaining Lorem Ipsum generators.</a:t>
            </a:r>
          </a:p>
          <a:p>
            <a:r>
              <a:rPr lang="en-US" sz="2000">
                <a:solidFill>
                  <a:schemeClr val="bg1"/>
                </a:solidFill>
              </a:rPr>
              <a:t>Lorem Ipsum has shown its effectiveness throughout the years. But the text does have its limitations, and there is room for improvement. It has its advantages and disadvantages in equal measure.</a:t>
            </a:r>
          </a:p>
          <a:p>
            <a:endParaRPr lang="en-US" sz="2000">
              <a:solidFill>
                <a:schemeClr val="bg1"/>
              </a:solidFill>
            </a:endParaRPr>
          </a:p>
        </p:txBody>
      </p:sp>
    </p:spTree>
    <p:extLst>
      <p:ext uri="{BB962C8B-B14F-4D97-AF65-F5344CB8AC3E}">
        <p14:creationId xmlns:p14="http://schemas.microsoft.com/office/powerpoint/2010/main" val="1417552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EBED47D1-A51A-244F-B779-110D09C92BA9}"/>
              </a:ext>
            </a:extLst>
          </p:cNvPr>
          <p:cNvSpPr>
            <a:spLocks noGrp="1" noChangeArrowheads="1"/>
          </p:cNvSpPr>
          <p:nvPr>
            <p:ph type="title"/>
          </p:nvPr>
        </p:nvSpPr>
        <p:spPr/>
        <p:txBody>
          <a:bodyPr/>
          <a:lstStyle/>
          <a:p>
            <a:pPr eaLnBrk="1" hangingPunct="1"/>
            <a:r>
              <a:rPr lang="en-US" altLang="en-US"/>
              <a:t>Hello</a:t>
            </a:r>
          </a:p>
        </p:txBody>
      </p:sp>
      <p:pic>
        <p:nvPicPr>
          <p:cNvPr id="15362" name="Content Placeholder 4" descr="A red panda in a tree&#10;&#10;Description automatically generated with medium confidence">
            <a:extLst>
              <a:ext uri="{FF2B5EF4-FFF2-40B4-BE49-F238E27FC236}">
                <a16:creationId xmlns:a16="http://schemas.microsoft.com/office/drawing/2014/main" id="{39C86D3F-81F4-A94D-B74B-699E12405A5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08288" y="1825625"/>
            <a:ext cx="6575425" cy="435133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85" name="Title 1">
            <a:extLst>
              <a:ext uri="{FF2B5EF4-FFF2-40B4-BE49-F238E27FC236}">
                <a16:creationId xmlns:a16="http://schemas.microsoft.com/office/drawing/2014/main" id="{63E303F8-89D3-0447-9C17-3761E37FDB37}"/>
              </a:ext>
            </a:extLst>
          </p:cNvPr>
          <p:cNvSpPr>
            <a:spLocks noGrp="1" noChangeArrowheads="1"/>
          </p:cNvSpPr>
          <p:nvPr>
            <p:ph type="title"/>
          </p:nvPr>
        </p:nvSpPr>
        <p:spPr>
          <a:xfrm>
            <a:off x="841248" y="334644"/>
            <a:ext cx="10509504" cy="1076914"/>
          </a:xfrm>
        </p:spPr>
        <p:txBody>
          <a:bodyPr anchor="ctr">
            <a:normAutofit/>
          </a:bodyPr>
          <a:lstStyle/>
          <a:p>
            <a:pPr eaLnBrk="1" hangingPunct="1"/>
            <a:r>
              <a:rPr lang="en-US" altLang="en-US" sz="4000"/>
              <a:t>Another Slide</a:t>
            </a:r>
          </a:p>
        </p:txBody>
      </p:sp>
      <p:sp>
        <p:nvSpPr>
          <p:cNvPr id="74" name="Rectangle 73">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6" name="Rectangle 75">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6388" name="Content Placeholder 2">
            <a:extLst>
              <a:ext uri="{FF2B5EF4-FFF2-40B4-BE49-F238E27FC236}">
                <a16:creationId xmlns:a16="http://schemas.microsoft.com/office/drawing/2014/main" id="{03B84CCA-19E0-463B-92D3-6FF273F2A27B}"/>
              </a:ext>
            </a:extLst>
          </p:cNvPr>
          <p:cNvGraphicFramePr>
            <a:graphicFrameLocks noGrp="1"/>
          </p:cNvGraphicFramePr>
          <p:nvPr>
            <p:ph idx="1"/>
            <p:extLst>
              <p:ext uri="{D42A27DB-BD31-4B8C-83A1-F6EECF244321}">
                <p14:modId xmlns:p14="http://schemas.microsoft.com/office/powerpoint/2010/main" val="3442075106"/>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0" name="Rectangle 69">
            <a:extLst>
              <a:ext uri="{FF2B5EF4-FFF2-40B4-BE49-F238E27FC236}">
                <a16:creationId xmlns:a16="http://schemas.microsoft.com/office/drawing/2014/main" id="{756147A5-586E-4973-9C61-D69E530255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5809" y="0"/>
            <a:ext cx="490619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409" name="Title 1">
            <a:extLst>
              <a:ext uri="{FF2B5EF4-FFF2-40B4-BE49-F238E27FC236}">
                <a16:creationId xmlns:a16="http://schemas.microsoft.com/office/drawing/2014/main" id="{84CDD67C-5553-3C42-BDEF-2B35FD5CC3B6}"/>
              </a:ext>
            </a:extLst>
          </p:cNvPr>
          <p:cNvSpPr>
            <a:spLocks noGrp="1" noChangeArrowheads="1"/>
          </p:cNvSpPr>
          <p:nvPr>
            <p:ph type="title"/>
          </p:nvPr>
        </p:nvSpPr>
        <p:spPr>
          <a:xfrm>
            <a:off x="7747528" y="1676349"/>
            <a:ext cx="3735875" cy="3757465"/>
          </a:xfrm>
        </p:spPr>
        <p:txBody>
          <a:bodyPr>
            <a:normAutofit/>
          </a:bodyPr>
          <a:lstStyle/>
          <a:p>
            <a:pPr algn="ctr" eaLnBrk="1" hangingPunct="1"/>
            <a:r>
              <a:rPr lang="en-US" altLang="en-US">
                <a:solidFill>
                  <a:schemeClr val="bg1"/>
                </a:solidFill>
              </a:rPr>
              <a:t>Data</a:t>
            </a:r>
          </a:p>
        </p:txBody>
      </p:sp>
      <p:grpSp>
        <p:nvGrpSpPr>
          <p:cNvPr id="74" name="Graphic 190">
            <a:extLst>
              <a:ext uri="{FF2B5EF4-FFF2-40B4-BE49-F238E27FC236}">
                <a16:creationId xmlns:a16="http://schemas.microsoft.com/office/drawing/2014/main" id="{80991187-D794-4D17-BAC9-D90208EA85D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0670" y="1027174"/>
            <a:ext cx="1598829" cy="531293"/>
            <a:chOff x="2504802" y="1755501"/>
            <a:chExt cx="1598829" cy="531293"/>
          </a:xfrm>
          <a:solidFill>
            <a:schemeClr val="bg1"/>
          </a:solidFill>
        </p:grpSpPr>
        <p:sp>
          <p:nvSpPr>
            <p:cNvPr id="75" name="Freeform: Shape 74">
              <a:extLst>
                <a:ext uri="{FF2B5EF4-FFF2-40B4-BE49-F238E27FC236}">
                  <a16:creationId xmlns:a16="http://schemas.microsoft.com/office/drawing/2014/main" id="{E44D1EBC-C979-4E5F-AB8F-CD656AF781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4D658268-95C2-4524-A5FC-658B9BEE24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sp>
        <p:nvSpPr>
          <p:cNvPr id="78" name="Graphic 212">
            <a:extLst>
              <a:ext uri="{FF2B5EF4-FFF2-40B4-BE49-F238E27FC236}">
                <a16:creationId xmlns:a16="http://schemas.microsoft.com/office/drawing/2014/main" id="{DEE2A00F-87BF-49B3-B9C3-7154228B15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1258" y="619275"/>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80" name="Graphic 212">
            <a:extLst>
              <a:ext uri="{FF2B5EF4-FFF2-40B4-BE49-F238E27FC236}">
                <a16:creationId xmlns:a16="http://schemas.microsoft.com/office/drawing/2014/main" id="{F0D94E84-186C-487D-B6DB-F2EDC3CE64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91258" y="619275"/>
            <a:ext cx="932200" cy="932200"/>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82" name="Group 81">
            <a:extLst>
              <a:ext uri="{FF2B5EF4-FFF2-40B4-BE49-F238E27FC236}">
                <a16:creationId xmlns:a16="http://schemas.microsoft.com/office/drawing/2014/main" id="{2C3827C8-15BA-4A0D-9454-112CAA037E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31107" y="5203828"/>
            <a:ext cx="1861478" cy="1557272"/>
            <a:chOff x="9731107" y="5203828"/>
            <a:chExt cx="1861478" cy="1557272"/>
          </a:xfrm>
          <a:solidFill>
            <a:schemeClr val="bg1"/>
          </a:solidFill>
        </p:grpSpPr>
        <p:sp>
          <p:nvSpPr>
            <p:cNvPr id="83" name="Freeform: Shape 82">
              <a:extLst>
                <a:ext uri="{FF2B5EF4-FFF2-40B4-BE49-F238E27FC236}">
                  <a16:creationId xmlns:a16="http://schemas.microsoft.com/office/drawing/2014/main" id="{8570EF08-EA02-442F-B762-B1740A0A09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5203828"/>
              <a:ext cx="36465" cy="36221"/>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2D391EA3-C10C-42B9-BE93-39FB13A88E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5203828"/>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712F6B60-8406-4149-80F5-0465A6409A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370C927B-94CE-4844-BA9C-F5DC017FC5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5A427F1E-373D-4BB9-9FEC-A6D36D155B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8C95BD7C-5A7F-497F-B91E-0DFFDF0DD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5" y="5203828"/>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ADDBF030-174B-48A8-9C3F-806F9A7E1C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1B220264-F634-4E95-93B3-CEEBF75959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5356051"/>
              <a:ext cx="36465" cy="36221"/>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78BABEE0-0172-45FA-B2EC-C0E53F15B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5356046"/>
              <a:ext cx="36221" cy="36226"/>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E960698D-EFAD-4154-8F12-C6F20AF3F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53560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F57D2831-DC33-427F-945F-913A051A6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53560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5EBA549B-885B-45DA-BF3B-E608CBA1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53560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205B790E-F4A3-4021-817D-9299C9D3E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2" y="5356051"/>
              <a:ext cx="36221" cy="36221"/>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6617569F-319B-4A89-9436-52416B0B84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53560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49DC4612-2885-4294-96F3-C91DA5D057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5508030"/>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66E60192-B0DE-4E71-A000-08DF5B43B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5508030"/>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B7209ABA-EA35-4415-8094-D475B919DF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550803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22964347-1DAF-491E-AE1B-F63AAE589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550803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FD65942B-4D09-49CC-82A4-908A813875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550803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75320DD4-9A75-4931-9E7A-27671C74D5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5" y="5508030"/>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04690B03-3E6E-4FED-85BC-4E6DD0B15E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550803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AB3F76E7-303F-477B-8A7D-8FD88966A0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5660254"/>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BDC41AC4-6546-45DE-81B2-0BE384DE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5660248"/>
              <a:ext cx="36221" cy="36226"/>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07BFA525-7849-4B05-9D09-758EAA61F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5660248"/>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53DC7337-6AA3-4E53-AD3D-D36C4304D5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5660248"/>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9C5778C7-EA1D-4D55-999C-F67012E680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5660248"/>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46D14FAE-4C32-497B-8D37-0F40099461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2" y="5660254"/>
              <a:ext cx="36221" cy="36219"/>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F3680C5-6572-48DD-B152-2E2C26AF6B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5660248"/>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4BDADCCE-7490-485A-A0AC-A1F60F0AD9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5812233"/>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303A3EFF-B8A4-4DA1-B40C-1EEBECB0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5812233"/>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D2698C52-1411-485C-A39F-1E73E2BC1B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9DA80A03-AE0E-4DBD-87C9-AA3DC82649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9EC9CAC2-4293-4DED-B811-55A9C52CAF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0B798BCF-7D8A-4C18-867D-E174CA9FEF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2" y="5812233"/>
              <a:ext cx="36221" cy="36219"/>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CC129C67-F19A-4915-B21B-83E8D6DD7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2BECCB67-184E-4170-A7D9-7A99BD826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5964459"/>
              <a:ext cx="36465" cy="36221"/>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E0C90DF6-51F6-4BFD-A694-D3BDE7ACB9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5964453"/>
              <a:ext cx="36221" cy="36226"/>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4B814857-FD04-4968-BC1F-1595F4C17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5964453"/>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41451C56-84D3-4F06-BFBE-72C1E299C4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5964453"/>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DE555B21-79A3-4357-91E4-0459952776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5964453"/>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5D2B74F2-52CA-446C-8854-FC388E0E2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2" y="5964459"/>
              <a:ext cx="36221" cy="36221"/>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D763C382-2EB7-419E-91E5-79625CDF9D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5964453"/>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7A21DBA2-9CAA-49E0-8566-40E1F0EFB9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6116440"/>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F7AE74B0-040A-4073-9DE9-CFD421926D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6116440"/>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AC385B78-06A1-48E3-A503-B288A8F6CC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611644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7F76B376-4C43-457A-806B-AD6D4CD3A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611644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B28AC6FC-283B-45B3-9E62-74627FCC1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611644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7BDE9AA5-865A-478D-84FC-6CE3EC3B27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2" y="6116440"/>
              <a:ext cx="36221" cy="36219"/>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3BA6BD0C-7E54-45BF-B347-EAB4BD4D86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611644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AA84A146-8E7F-4D7C-88E1-B22BBDE9CC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5203828"/>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82B58151-A7C5-494F-8765-DF245CA041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12A8F6CC-3305-42FF-A37F-C4931B5EF5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5203828"/>
              <a:ext cx="36218" cy="36221"/>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72EBC4AE-32E9-4577-872D-D248EE7897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7479CD8F-EC17-482E-AF86-C3BB310337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DC803703-7210-476F-98F8-43011B54D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5203828"/>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8CEAADDD-247A-4D35-9C1D-79496AA27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5356044"/>
              <a:ext cx="36221" cy="36226"/>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092E1396-081F-495C-B3D3-E99A0885E2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5356044"/>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4E244041-AAD8-4CD6-97DC-260DCC2E9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5356044"/>
              <a:ext cx="36218" cy="36226"/>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41714317-BFA1-4890-924A-E304E0EFAA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5356044"/>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32641386-2A64-47EB-B9E9-974C0728C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5356041"/>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627561FA-B2D1-47D0-BA06-48A5206B35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5356046"/>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527B51C4-A054-4A93-A56A-F7AC0510D4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5508025"/>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4600DC65-3823-4475-BA94-4894ED14A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550802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3920B3C9-C47A-48B0-B5B2-EE9A6F302A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5508025"/>
              <a:ext cx="36218" cy="36219"/>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829D2DB0-E59B-481D-9E03-A7D7A668B7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550802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71B00588-F539-4D81-B330-3F26A208EA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550802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AB775E9D-8D06-46E6-9CE6-93CDEA3762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5508025"/>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A20810B8-FBFD-48C6-9B72-CDD22C0692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5660246"/>
              <a:ext cx="36221" cy="36226"/>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56900906-63FC-475E-B8F3-2526AC1C3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56602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893929C-7B8E-44AF-BFF0-09AB610A2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5660246"/>
              <a:ext cx="36218" cy="36226"/>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788D4F40-D37E-4D06-A38E-B8612EA20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56602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C9A3493D-B73F-4503-81D3-EEF5433612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5660246"/>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C5CCF4AD-3A5B-4AFE-9593-4B9FD26D7D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5660251"/>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DB35F3ED-3D20-41F1-A4DF-8644130CAA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5812233"/>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0D9066A7-83BC-49C8-9B9E-C3A3BA80E1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E8F9A0DB-5310-427D-8269-7239FCC351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5812233"/>
              <a:ext cx="36218" cy="36219"/>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EB405250-CDB5-4D1C-B71A-5B5857638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268E8D6B-1FD6-4DF3-8641-D2771D8D6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58122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25F1DB21-247C-4BB3-B4BD-10512940E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581223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AA57C0CD-8E2D-4DF4-A5BE-F498BCFCE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5964451"/>
              <a:ext cx="36221" cy="36226"/>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8E9D5612-94C3-4894-BFF8-D71FC7580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5964451"/>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633AECBE-5494-4E1A-9135-F3E9148A96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5964451"/>
              <a:ext cx="36218" cy="36226"/>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AC05AB2B-F804-41B3-9C16-42E01A48E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5964451"/>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7F821685-1C44-46F7-8F4D-F5992FDA2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5964448"/>
              <a:ext cx="36218" cy="36226"/>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3E076C94-C19C-49B2-AB53-F7F2575443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5964453"/>
              <a:ext cx="36218" cy="36221"/>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F970217A-5151-48D4-99D3-3013B1F2D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47" y="6116435"/>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5AE0D656-0790-4494-8A74-BF68F4750F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29" y="611643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6AFC144B-3F0A-4E63-893C-9A491AA4C4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52" y="6116435"/>
              <a:ext cx="36218" cy="36219"/>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5526AD44-5A81-4650-897B-4EFA2EEB48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31" y="611643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1954AB18-94BC-400A-AAAC-7C9ED3DEE9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57" y="611643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9ACB0693-C19E-4A2E-883E-1CCD2DCC1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36" y="6116440"/>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3AFB43A8-7139-43B7-8219-82D24E9815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6268419"/>
              <a:ext cx="36465" cy="36219"/>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EB5917E8-6250-427D-941D-A8EE3EE75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6268419"/>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74C7D18D-BDFD-491D-9137-08815DF794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4D69C55C-0AB5-4134-BDED-9C885F25AD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B9DBF760-70AB-40F1-ABDD-735B94ADF0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6E21DB3D-9C37-4F44-BEDB-86D92AB64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5" y="6268419"/>
              <a:ext cx="36221" cy="36221"/>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15C358E6-5955-4FCC-8A8D-14F59883E0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DBAD1DD8-CDB4-4BA1-88BC-5437D7DD3B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6420645"/>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31032B30-55C9-46B2-A358-019BB3FFD4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6420645"/>
              <a:ext cx="36221" cy="36221"/>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ACD336A9-C1B3-4E83-943A-6A42F00872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642064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588CC7B8-B817-4A3F-A1B2-1BAEECFC6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642064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01EB50E6-76DA-407A-8D38-B066652FDE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642064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18B46707-0BD4-48C3-B885-64190C4008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5" y="6420645"/>
              <a:ext cx="36221" cy="36221"/>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A08F5EA7-CC54-49AE-A13F-B516D383BF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6420645"/>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773CB7D7-D974-4DE2-9DEE-C038BEC93A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12" y="6572627"/>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34562370-0A62-4F1F-AAB9-CDBDAF71BF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5" y="6572627"/>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3D3B13C6-A8BB-4541-A764-2757E19BDD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4" y="6572627"/>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1" name="Freeform: Shape 190">
              <a:extLst>
                <a:ext uri="{FF2B5EF4-FFF2-40B4-BE49-F238E27FC236}">
                  <a16:creationId xmlns:a16="http://schemas.microsoft.com/office/drawing/2014/main" id="{F885BDC7-002D-49F4-8327-7935CE2EF9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6572627"/>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2" name="Freeform: Shape 191">
              <a:extLst>
                <a:ext uri="{FF2B5EF4-FFF2-40B4-BE49-F238E27FC236}">
                  <a16:creationId xmlns:a16="http://schemas.microsoft.com/office/drawing/2014/main" id="{690622F7-903B-4CC7-8CB5-9AC6B8FF77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9" y="6572627"/>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3" name="Freeform: Shape 192">
              <a:extLst>
                <a:ext uri="{FF2B5EF4-FFF2-40B4-BE49-F238E27FC236}">
                  <a16:creationId xmlns:a16="http://schemas.microsoft.com/office/drawing/2014/main" id="{A177820A-2130-48AF-97BB-5D7176358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2" y="6572627"/>
              <a:ext cx="36221" cy="36219"/>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4" name="Freeform: Shape 193">
              <a:extLst>
                <a:ext uri="{FF2B5EF4-FFF2-40B4-BE49-F238E27FC236}">
                  <a16:creationId xmlns:a16="http://schemas.microsoft.com/office/drawing/2014/main" id="{D4310076-234A-4802-A68E-7FF8C207A5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6572627"/>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5" name="Freeform: Shape 194">
              <a:extLst>
                <a:ext uri="{FF2B5EF4-FFF2-40B4-BE49-F238E27FC236}">
                  <a16:creationId xmlns:a16="http://schemas.microsoft.com/office/drawing/2014/main" id="{3C576B9F-2CC0-4DD8-9016-20E82AB6E3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1107" y="6724848"/>
              <a:ext cx="36465" cy="36219"/>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96" name="Freeform: Shape 195">
              <a:extLst>
                <a:ext uri="{FF2B5EF4-FFF2-40B4-BE49-F238E27FC236}">
                  <a16:creationId xmlns:a16="http://schemas.microsoft.com/office/drawing/2014/main" id="{0299DBE8-AFC5-4FEF-8342-15340E7B50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83333" y="6724848"/>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F113BCAC-F907-409C-8054-DE7ED12332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35312" y="672484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8D52607C-A31F-4986-967C-5880EA68C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87538" y="672484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8F4EF405-8DCD-4690-86DC-AF85A907AE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9517" y="672484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20C3BE79-BAEE-4EBE-B062-B9817BDFA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91740" y="6724848"/>
              <a:ext cx="36221" cy="36219"/>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E1EE92B8-C92D-462D-89D3-A4FBE1F51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43724" y="672484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771CF5DA-6D93-4CEF-BF4D-0F12A0E4C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68" y="6268419"/>
              <a:ext cx="36221" cy="36219"/>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6DB29610-DB54-44D1-9180-93D471EAA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50"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26C0B94E-548E-4A0C-9FBF-35E801861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73" y="6268419"/>
              <a:ext cx="36218" cy="36219"/>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4DE9B805-DE56-4CDD-B36D-952198866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54"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2EF03025-9C58-4750-AC3F-826950DCB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80" y="6268419"/>
              <a:ext cx="36218" cy="36219"/>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4F27D6CF-7D6D-442C-94DF-81DE6DE35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57" y="6268417"/>
              <a:ext cx="36218" cy="36221"/>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7E879675-85CD-4309-8DF5-632793A3D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68" y="6420653"/>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EE506B5E-E908-4B7A-8ED7-27856E96C2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50" y="6420661"/>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AF83B669-8285-4F9D-AC22-05F821F4F7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73" y="6420668"/>
              <a:ext cx="36218" cy="36219"/>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E071543C-4E5A-4950-9BD3-FBE48C552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54" y="642066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C671CE4A-66E7-4547-A87C-7FD93B562C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80" y="642067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D88096E9-6F1C-408D-8850-26DAE69EE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57" y="6420679"/>
              <a:ext cx="36218" cy="36221"/>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76FF9F3B-4CCA-4612-8612-DA025162A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68" y="6572658"/>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7B79DDFE-61CB-408B-8ADA-311B8914DE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50" y="657265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91EA7818-1F11-40D8-BCDF-F52D8EED01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73" y="6572658"/>
              <a:ext cx="36218" cy="36219"/>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D870A20B-C460-4B5F-89AA-7745AF5275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54" y="657265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1D4206E8-E22E-4EEA-A212-2431B092B2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80" y="6572653"/>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E7920D5A-54EB-44E7-B5F3-499196D4AC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57" y="6572658"/>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73C5D26F-9AE1-4F92-95DB-B041B7073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95968" y="6724881"/>
              <a:ext cx="36221" cy="36219"/>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1A48B644-3439-40C0-B489-983E45544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7950" y="6724881"/>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A3411059-3A88-485E-A397-31D044FC7F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00173" y="6724881"/>
              <a:ext cx="36218" cy="36219"/>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95CF2FE9-C799-4373-851B-F2DF36F006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52154" y="6724881"/>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29849732-3A94-4599-8EAB-CC71C0903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4380" y="6724881"/>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1F2A0D28-881B-4C5E-8CA2-55497AF6F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56367" y="6724876"/>
              <a:ext cx="36218" cy="36219"/>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grpSp>
      <p:graphicFrame>
        <p:nvGraphicFramePr>
          <p:cNvPr id="4" name="Table 4">
            <a:extLst>
              <a:ext uri="{FF2B5EF4-FFF2-40B4-BE49-F238E27FC236}">
                <a16:creationId xmlns:a16="http://schemas.microsoft.com/office/drawing/2014/main" id="{90D337E8-F81A-224A-8675-8DED16EE4DE3}"/>
              </a:ext>
            </a:extLst>
          </p:cNvPr>
          <p:cNvGraphicFramePr>
            <a:graphicFrameLocks noGrp="1"/>
          </p:cNvGraphicFramePr>
          <p:nvPr>
            <p:ph idx="1"/>
            <p:extLst>
              <p:ext uri="{D42A27DB-BD31-4B8C-83A1-F6EECF244321}">
                <p14:modId xmlns:p14="http://schemas.microsoft.com/office/powerpoint/2010/main" val="2144453130"/>
              </p:ext>
            </p:extLst>
          </p:nvPr>
        </p:nvGraphicFramePr>
        <p:xfrm>
          <a:off x="708597" y="3118339"/>
          <a:ext cx="5825790" cy="631996"/>
        </p:xfrm>
        <a:graphic>
          <a:graphicData uri="http://schemas.openxmlformats.org/drawingml/2006/table">
            <a:tbl>
              <a:tblPr firstRow="1" bandRow="1">
                <a:tableStyleId>{5C22544A-7EE6-4342-B048-85BDC9FD1C3A}</a:tableStyleId>
              </a:tblPr>
              <a:tblGrid>
                <a:gridCol w="1544233">
                  <a:extLst>
                    <a:ext uri="{9D8B030D-6E8A-4147-A177-3AD203B41FA5}">
                      <a16:colId xmlns:a16="http://schemas.microsoft.com/office/drawing/2014/main" val="20000"/>
                    </a:ext>
                  </a:extLst>
                </a:gridCol>
                <a:gridCol w="945693">
                  <a:extLst>
                    <a:ext uri="{9D8B030D-6E8A-4147-A177-3AD203B41FA5}">
                      <a16:colId xmlns:a16="http://schemas.microsoft.com/office/drawing/2014/main" val="20001"/>
                    </a:ext>
                  </a:extLst>
                </a:gridCol>
                <a:gridCol w="1234988">
                  <a:extLst>
                    <a:ext uri="{9D8B030D-6E8A-4147-A177-3AD203B41FA5}">
                      <a16:colId xmlns:a16="http://schemas.microsoft.com/office/drawing/2014/main" val="20002"/>
                    </a:ext>
                  </a:extLst>
                </a:gridCol>
                <a:gridCol w="1115280">
                  <a:extLst>
                    <a:ext uri="{9D8B030D-6E8A-4147-A177-3AD203B41FA5}">
                      <a16:colId xmlns:a16="http://schemas.microsoft.com/office/drawing/2014/main" val="20003"/>
                    </a:ext>
                  </a:extLst>
                </a:gridCol>
                <a:gridCol w="985596">
                  <a:extLst>
                    <a:ext uri="{9D8B030D-6E8A-4147-A177-3AD203B41FA5}">
                      <a16:colId xmlns:a16="http://schemas.microsoft.com/office/drawing/2014/main" val="20004"/>
                    </a:ext>
                  </a:extLst>
                </a:gridCol>
              </a:tblGrid>
              <a:tr h="315998">
                <a:tc>
                  <a:txBody>
                    <a:bodyPr/>
                    <a:lstStyle/>
                    <a:p>
                      <a:r>
                        <a:rPr lang="en-US" sz="1400"/>
                        <a:t>fdsgfhtrfs</a:t>
                      </a:r>
                    </a:p>
                  </a:txBody>
                  <a:tcPr marL="71825" marR="71825" marT="35897" marB="35897"/>
                </a:tc>
                <a:tc>
                  <a:txBody>
                    <a:bodyPr/>
                    <a:lstStyle/>
                    <a:p>
                      <a:r>
                        <a:rPr lang="en-US" sz="1400"/>
                        <a:t>etytrhgvr</a:t>
                      </a:r>
                    </a:p>
                  </a:txBody>
                  <a:tcPr marL="71825" marR="71825" marT="35897" marB="35897"/>
                </a:tc>
                <a:tc>
                  <a:txBody>
                    <a:bodyPr/>
                    <a:lstStyle/>
                    <a:p>
                      <a:r>
                        <a:rPr lang="en-US" sz="1400"/>
                        <a:t>gscdvdfvsdc</a:t>
                      </a:r>
                    </a:p>
                  </a:txBody>
                  <a:tcPr marL="71825" marR="71825" marT="35897" marB="35897"/>
                </a:tc>
                <a:tc>
                  <a:txBody>
                    <a:bodyPr/>
                    <a:lstStyle/>
                    <a:p>
                      <a:r>
                        <a:rPr lang="en-US" sz="1400"/>
                        <a:t>rgrtgrev</a:t>
                      </a:r>
                    </a:p>
                  </a:txBody>
                  <a:tcPr marL="71825" marR="71825" marT="35897" marB="35897"/>
                </a:tc>
                <a:tc>
                  <a:txBody>
                    <a:bodyPr/>
                    <a:lstStyle/>
                    <a:p>
                      <a:r>
                        <a:rPr lang="en-US" sz="1400"/>
                        <a:t>bgbfgdvd</a:t>
                      </a:r>
                    </a:p>
                  </a:txBody>
                  <a:tcPr marL="71825" marR="71825" marT="35897" marB="35897"/>
                </a:tc>
                <a:extLst>
                  <a:ext uri="{0D108BD9-81ED-4DB2-BD59-A6C34878D82A}">
                    <a16:rowId xmlns:a16="http://schemas.microsoft.com/office/drawing/2014/main" val="10000"/>
                  </a:ext>
                </a:extLst>
              </a:tr>
              <a:tr h="315998">
                <a:tc>
                  <a:txBody>
                    <a:bodyPr/>
                    <a:lstStyle/>
                    <a:p>
                      <a:r>
                        <a:rPr lang="en-US" sz="1400"/>
                        <a:t>dwapodnawiodn</a:t>
                      </a:r>
                    </a:p>
                  </a:txBody>
                  <a:tcPr marL="71825" marR="71825" marT="35897" marB="35897"/>
                </a:tc>
                <a:tc>
                  <a:txBody>
                    <a:bodyPr/>
                    <a:lstStyle/>
                    <a:p>
                      <a:r>
                        <a:rPr lang="en-US" sz="1400"/>
                        <a:t>fweff</a:t>
                      </a:r>
                    </a:p>
                  </a:txBody>
                  <a:tcPr marL="71825" marR="71825" marT="35897" marB="35897"/>
                </a:tc>
                <a:tc>
                  <a:txBody>
                    <a:bodyPr/>
                    <a:lstStyle/>
                    <a:p>
                      <a:r>
                        <a:rPr lang="en-US" sz="1400"/>
                        <a:t>ryhgebfrb</a:t>
                      </a:r>
                    </a:p>
                  </a:txBody>
                  <a:tcPr marL="71825" marR="71825" marT="35897" marB="35897"/>
                </a:tc>
                <a:tc>
                  <a:txBody>
                    <a:bodyPr/>
                    <a:lstStyle/>
                    <a:p>
                      <a:r>
                        <a:rPr lang="en-US" sz="1400"/>
                        <a:t>ewrwerqwr</a:t>
                      </a:r>
                    </a:p>
                  </a:txBody>
                  <a:tcPr marL="71825" marR="71825" marT="35897" marB="35897"/>
                </a:tc>
                <a:tc>
                  <a:txBody>
                    <a:bodyPr/>
                    <a:lstStyle/>
                    <a:p>
                      <a:r>
                        <a:rPr lang="en-US" sz="1400"/>
                        <a:t>trgef</a:t>
                      </a:r>
                    </a:p>
                  </a:txBody>
                  <a:tcPr marL="71825" marR="71825" marT="35897" marB="35897"/>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0809" y="1187311"/>
            <a:ext cx="5089552" cy="4483379"/>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14848-248A-47DD-88E0-95099D951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301" y="1178924"/>
            <a:ext cx="5089552" cy="448337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8BDA89-0D2C-4C4E-99F6-D7A220FE4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3787" y="1130846"/>
            <a:ext cx="5039475" cy="4439266"/>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aphic 38">
            <a:extLst>
              <a:ext uri="{FF2B5EF4-FFF2-40B4-BE49-F238E27FC236}">
                <a16:creationId xmlns:a16="http://schemas.microsoft.com/office/drawing/2014/main" id="{6B67BE95-96EF-433C-9F29-B0732AA6B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40" y="1424181"/>
            <a:ext cx="1355538" cy="503582"/>
            <a:chOff x="2267504" y="2540250"/>
            <a:chExt cx="1990951" cy="739640"/>
          </a:xfrm>
          <a:solidFill>
            <a:schemeClr val="bg1"/>
          </a:solidFill>
        </p:grpSpPr>
        <p:sp>
          <p:nvSpPr>
            <p:cNvPr id="17" name="Freeform: Shape 16">
              <a:extLst>
                <a:ext uri="{FF2B5EF4-FFF2-40B4-BE49-F238E27FC236}">
                  <a16:creationId xmlns:a16="http://schemas.microsoft.com/office/drawing/2014/main" id="{AD324976-1596-4B76-A61C-5626816B24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C44DEF24-FB22-48A2-8257-B97AD7E1A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20" name="Graphic 212">
            <a:extLst>
              <a:ext uri="{FF2B5EF4-FFF2-40B4-BE49-F238E27FC236}">
                <a16:creationId xmlns:a16="http://schemas.microsoft.com/office/drawing/2014/main" id="{7CE98B01-ED41-482F-AFA1-19C7FA7C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502" y="629793"/>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B9CABDD0-8DF6-4974-A224-9A2A81778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502" y="629793"/>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4">
            <a:extLst>
              <a:ext uri="{FF2B5EF4-FFF2-40B4-BE49-F238E27FC236}">
                <a16:creationId xmlns:a16="http://schemas.microsoft.com/office/drawing/2014/main" id="{D6E8B984-55B9-4A62-A043-997D00F0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32680" y="5188771"/>
            <a:ext cx="1076787" cy="1076789"/>
            <a:chOff x="5829300" y="3162300"/>
            <a:chExt cx="532256" cy="532257"/>
          </a:xfrm>
          <a:solidFill>
            <a:schemeClr val="bg1"/>
          </a:solidFill>
        </p:grpSpPr>
        <p:sp>
          <p:nvSpPr>
            <p:cNvPr id="25" name="Freeform: Shape 24">
              <a:extLst>
                <a:ext uri="{FF2B5EF4-FFF2-40B4-BE49-F238E27FC236}">
                  <a16:creationId xmlns:a16="http://schemas.microsoft.com/office/drawing/2014/main" id="{D4FAF4A8-82EB-4F6F-B601-43EBF0BD1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26F2473F-E069-4558-9B41-E285BBE03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C9A4A76-2C9F-486C-9663-6A30A022D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8431DC7-D4CB-479A-AFA4-5B0C597A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30755DA1-6F28-4612-A4A7-B915468C6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4616ED79-5475-49E6-A5FE-8D9DB12FB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1DCEB47-7140-4682-8DBF-7667BE28F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EA931BD3-5A56-42F2-B6B5-647B28D1C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820E4C8E-4190-498D-9556-6DA668A8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54B2F30F-0B57-4D60-A087-CD6A471F6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FC5E8C73-ED41-4214-AEE6-3C5F49384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B1F94534-FE3E-476C-870B-E714E4A66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DE6C1B0-4D58-4937-B2B7-B1207CA18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2219E379-914B-1941-8C8F-AE0E30AC41F8}"/>
              </a:ext>
            </a:extLst>
          </p:cNvPr>
          <p:cNvSpPr>
            <a:spLocks noGrp="1"/>
          </p:cNvSpPr>
          <p:nvPr>
            <p:ph type="title"/>
          </p:nvPr>
        </p:nvSpPr>
        <p:spPr>
          <a:xfrm>
            <a:off x="838200" y="1391619"/>
            <a:ext cx="4905401" cy="4042196"/>
          </a:xfrm>
        </p:spPr>
        <p:txBody>
          <a:bodyPr>
            <a:normAutofit/>
          </a:bodyPr>
          <a:lstStyle/>
          <a:p>
            <a:pPr algn="ctr"/>
            <a:endParaRPr lang="en-US">
              <a:solidFill>
                <a:schemeClr val="bg1"/>
              </a:solidFill>
            </a:endParaRPr>
          </a:p>
        </p:txBody>
      </p:sp>
      <p:sp>
        <p:nvSpPr>
          <p:cNvPr id="3" name="Content Placeholder 2">
            <a:extLst>
              <a:ext uri="{FF2B5EF4-FFF2-40B4-BE49-F238E27FC236}">
                <a16:creationId xmlns:a16="http://schemas.microsoft.com/office/drawing/2014/main" id="{F0B17C40-2E17-5B4A-B020-E7D4352CFBA1}"/>
              </a:ext>
            </a:extLst>
          </p:cNvPr>
          <p:cNvSpPr>
            <a:spLocks noGrp="1"/>
          </p:cNvSpPr>
          <p:nvPr>
            <p:ph idx="1"/>
          </p:nvPr>
        </p:nvSpPr>
        <p:spPr>
          <a:xfrm>
            <a:off x="6477270" y="1130846"/>
            <a:ext cx="4974771" cy="4351338"/>
          </a:xfrm>
        </p:spPr>
        <p:txBody>
          <a:bodyPr>
            <a:normAutofit/>
          </a:bodyPr>
          <a:lstStyle/>
          <a:p>
            <a:r>
              <a:rPr lang="en-US" sz="2200">
                <a:solidFill>
                  <a:schemeClr val="bg1"/>
                </a:solidFill>
              </a:rPr>
              <a:t>If you've at least used some form of writing or web content management software, there is a chance you encountered the Lorem Ipsum text.</a:t>
            </a:r>
          </a:p>
          <a:p>
            <a:r>
              <a:rPr lang="en-US" sz="2200">
                <a:solidFill>
                  <a:schemeClr val="bg1"/>
                </a:solidFill>
              </a:rPr>
              <a:t>But to those who don't know what Lorem Ipsum is, it may just be a nonsensical clump of Latin words. If you dig a little deeper and do some research on Lorem Ipsum, you’ll discover the incredible history behind it. Let’s take a quick look at its history, fun facts, uses, and its alternatives.</a:t>
            </a:r>
          </a:p>
          <a:p>
            <a:endParaRPr lang="en-US" sz="2200">
              <a:solidFill>
                <a:schemeClr val="bg1"/>
              </a:solidFill>
            </a:endParaRPr>
          </a:p>
        </p:txBody>
      </p:sp>
    </p:spTree>
    <p:extLst>
      <p:ext uri="{BB962C8B-B14F-4D97-AF65-F5344CB8AC3E}">
        <p14:creationId xmlns:p14="http://schemas.microsoft.com/office/powerpoint/2010/main" val="2848910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4E0A5C5C-2A95-428E-9F6A-0D29EBD57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8395" y="1040837"/>
            <a:ext cx="4754948" cy="4754948"/>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56F38F-7C4E-461D-8709-7D0024AE1F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411" y="1029607"/>
            <a:ext cx="4754948" cy="4754948"/>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7278469-3C3C-49CE-AEEE-E176A4900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960" y="934855"/>
            <a:ext cx="4754948" cy="4754948"/>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140ACA-8D9B-F142-88F3-37106890B61B}"/>
              </a:ext>
            </a:extLst>
          </p:cNvPr>
          <p:cNvSpPr>
            <a:spLocks noGrp="1"/>
          </p:cNvSpPr>
          <p:nvPr>
            <p:ph type="title"/>
          </p:nvPr>
        </p:nvSpPr>
        <p:spPr>
          <a:xfrm>
            <a:off x="1102368" y="1877492"/>
            <a:ext cx="4030132" cy="3215373"/>
          </a:xfrm>
        </p:spPr>
        <p:txBody>
          <a:bodyPr>
            <a:normAutofit/>
          </a:bodyPr>
          <a:lstStyle/>
          <a:p>
            <a:pPr algn="ctr"/>
            <a:r>
              <a:rPr lang="en-US" b="1">
                <a:solidFill>
                  <a:schemeClr val="bg1"/>
                </a:solidFill>
              </a:rPr>
              <a:t>What is Lorem Ipsum?</a:t>
            </a:r>
            <a:br>
              <a:rPr lang="en-US">
                <a:solidFill>
                  <a:schemeClr val="bg1"/>
                </a:solidFill>
              </a:rPr>
            </a:br>
            <a:endParaRPr lang="en-US">
              <a:solidFill>
                <a:schemeClr val="bg1"/>
              </a:solidFill>
            </a:endParaRPr>
          </a:p>
        </p:txBody>
      </p:sp>
      <p:grpSp>
        <p:nvGrpSpPr>
          <p:cNvPr id="16" name="Group 15">
            <a:extLst>
              <a:ext uri="{FF2B5EF4-FFF2-40B4-BE49-F238E27FC236}">
                <a16:creationId xmlns:a16="http://schemas.microsoft.com/office/drawing/2014/main" id="{93DC754C-7E09-422D-A8BB-AF632E90DF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77893"/>
            <a:ext cx="1861854" cy="717514"/>
            <a:chOff x="0" y="377893"/>
            <a:chExt cx="1861854" cy="717514"/>
          </a:xfrm>
          <a:solidFill>
            <a:schemeClr val="bg1"/>
          </a:solidFill>
        </p:grpSpPr>
        <p:sp>
          <p:nvSpPr>
            <p:cNvPr id="17" name="Freeform: Shape 16">
              <a:extLst>
                <a:ext uri="{FF2B5EF4-FFF2-40B4-BE49-F238E27FC236}">
                  <a16:creationId xmlns:a16="http://schemas.microsoft.com/office/drawing/2014/main" id="{C5A741B9-65EC-4C5B-9FE0-4A1857577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778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8" name="Freeform: Shape 17">
              <a:extLst>
                <a:ext uri="{FF2B5EF4-FFF2-40B4-BE49-F238E27FC236}">
                  <a16:creationId xmlns:a16="http://schemas.microsoft.com/office/drawing/2014/main" id="{C0BB4301-41FA-4453-956F-A11CC664B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1762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dirty="0"/>
            </a:p>
          </p:txBody>
        </p:sp>
      </p:grpSp>
      <p:sp>
        <p:nvSpPr>
          <p:cNvPr id="20" name="Graphic 212">
            <a:extLst>
              <a:ext uri="{FF2B5EF4-FFF2-40B4-BE49-F238E27FC236}">
                <a16:creationId xmlns:a16="http://schemas.microsoft.com/office/drawing/2014/main" id="{4C6598AB-1C17-4D54-951C-A082D94ACB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C83B66D7-137D-4AC1-B172-53D60F08BE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8524" y="457812"/>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Oval 23">
            <a:extLst>
              <a:ext uri="{FF2B5EF4-FFF2-40B4-BE49-F238E27FC236}">
                <a16:creationId xmlns:a16="http://schemas.microsoft.com/office/drawing/2014/main" id="{F6B92503-6984-4D15-8B98-8718709B7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id="{08DDF938-524E-4C18-A47D-C00627832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976" y="4946663"/>
            <a:ext cx="319941" cy="319941"/>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a:extLst>
              <a:ext uri="{FF2B5EF4-FFF2-40B4-BE49-F238E27FC236}">
                <a16:creationId xmlns:a16="http://schemas.microsoft.com/office/drawing/2014/main" id="{08EC2209-D32E-1147-9475-303A708DEF17}"/>
              </a:ext>
            </a:extLst>
          </p:cNvPr>
          <p:cNvSpPr>
            <a:spLocks noGrp="1"/>
          </p:cNvSpPr>
          <p:nvPr>
            <p:ph idx="1"/>
          </p:nvPr>
        </p:nvSpPr>
        <p:spPr>
          <a:xfrm>
            <a:off x="6234868" y="1130846"/>
            <a:ext cx="5217173" cy="4351338"/>
          </a:xfrm>
        </p:spPr>
        <p:txBody>
          <a:bodyPr>
            <a:normAutofit/>
          </a:bodyPr>
          <a:lstStyle/>
          <a:p>
            <a:r>
              <a:rPr lang="en-US" sz="2400">
                <a:solidFill>
                  <a:schemeClr val="bg1"/>
                </a:solidFill>
              </a:rPr>
              <a:t>In layman's terms, Lorem Ipsum is a dummy or placeholder text. It's often used in laying out print, infographics, or web design. The primary purpose of Lorem Ipsum is to create text that does not distract from the overall layout and </a:t>
            </a:r>
            <a:r>
              <a:rPr lang="en-US" sz="2400" b="1">
                <a:solidFill>
                  <a:schemeClr val="bg1"/>
                </a:solidFill>
                <a:hlinkClick r:id="rId2"/>
              </a:rPr>
              <a:t>visual hierarchy</a:t>
            </a:r>
            <a:r>
              <a:rPr lang="en-US" sz="2400">
                <a:solidFill>
                  <a:schemeClr val="bg1"/>
                </a:solidFill>
              </a:rPr>
              <a:t>.</a:t>
            </a:r>
          </a:p>
          <a:p>
            <a:r>
              <a:rPr lang="en-US" sz="2400">
                <a:solidFill>
                  <a:schemeClr val="bg1"/>
                </a:solidFill>
              </a:rPr>
              <a:t>Although the text is in Latin, it does not have any intelligible meaning. It's merely a generic text used to hold a place in a file until the actual text or visuals are created to replace it.</a:t>
            </a:r>
          </a:p>
          <a:p>
            <a:endParaRPr lang="en-US" sz="2400">
              <a:solidFill>
                <a:schemeClr val="bg1"/>
              </a:solidFill>
            </a:endParaRPr>
          </a:p>
        </p:txBody>
      </p:sp>
      <p:grpSp>
        <p:nvGrpSpPr>
          <p:cNvPr id="28" name="Graphic 185">
            <a:extLst>
              <a:ext uri="{FF2B5EF4-FFF2-40B4-BE49-F238E27FC236}">
                <a16:creationId xmlns:a16="http://schemas.microsoft.com/office/drawing/2014/main" id="{3773FAF5-C452-4455-9411-D6AF5EBD4C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12239" y="6139464"/>
            <a:ext cx="1054466" cy="469689"/>
            <a:chOff x="9841624" y="4115729"/>
            <a:chExt cx="602169" cy="268223"/>
          </a:xfrm>
          <a:solidFill>
            <a:schemeClr val="bg1"/>
          </a:solidFill>
        </p:grpSpPr>
        <p:sp>
          <p:nvSpPr>
            <p:cNvPr id="29" name="Freeform: Shape 28">
              <a:extLst>
                <a:ext uri="{FF2B5EF4-FFF2-40B4-BE49-F238E27FC236}">
                  <a16:creationId xmlns:a16="http://schemas.microsoft.com/office/drawing/2014/main" id="{1ECA0D96-F63C-4F7B-BE16-0F3FE76D7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74F83A81-0546-400A-918A-90C9C48B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9741F692-A5B6-4215-86D9-B1FD4FF26A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C0876CB-9C60-4580-8FED-CD64EC7664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879B3B7-48DB-4D3A-BB33-02766EAD3D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95136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4"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92309BE-BCF1-8649-81F8-4198FCE21635}"/>
              </a:ext>
            </a:extLst>
          </p:cNvPr>
          <p:cNvSpPr>
            <a:spLocks noGrp="1"/>
          </p:cNvSpPr>
          <p:nvPr>
            <p:ph type="title"/>
          </p:nvPr>
        </p:nvSpPr>
        <p:spPr>
          <a:xfrm>
            <a:off x="4384039" y="365125"/>
            <a:ext cx="7164493" cy="1325563"/>
          </a:xfrm>
        </p:spPr>
        <p:txBody>
          <a:bodyPr>
            <a:normAutofit/>
          </a:bodyPr>
          <a:lstStyle/>
          <a:p>
            <a:r>
              <a:rPr lang="en-US" b="1" dirty="0"/>
              <a:t>A brief history of Lorem Ipsum</a:t>
            </a:r>
            <a:br>
              <a:rPr lang="en-US" dirty="0"/>
            </a:br>
            <a:endParaRPr lang="en-US" dirty="0"/>
          </a:p>
        </p:txBody>
      </p:sp>
      <p:pic>
        <p:nvPicPr>
          <p:cNvPr id="30721" name="Picture 2" descr="history of lorem ipsum inforgraphic">
            <a:extLst>
              <a:ext uri="{FF2B5EF4-FFF2-40B4-BE49-F238E27FC236}">
                <a16:creationId xmlns:a16="http://schemas.microsoft.com/office/drawing/2014/main" id="{1183D97A-131D-FC49-BE2A-AF6BCA2FC6B4}"/>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tretch>
            <a:fillRect/>
          </a:stretch>
        </p:blipFill>
        <p:spPr bwMode="auto">
          <a:xfrm>
            <a:off x="1364271" y="642988"/>
            <a:ext cx="1657534" cy="557154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98A9C041-A601-4B43-B1AC-313CE9D8778A}"/>
              </a:ext>
            </a:extLst>
          </p:cNvPr>
          <p:cNvSpPr>
            <a:spLocks noGrp="1"/>
          </p:cNvSpPr>
          <p:nvPr>
            <p:ph idx="1"/>
          </p:nvPr>
        </p:nvSpPr>
        <p:spPr>
          <a:xfrm>
            <a:off x="4387515" y="2022601"/>
            <a:ext cx="7161017" cy="4154361"/>
          </a:xfrm>
        </p:spPr>
        <p:txBody>
          <a:bodyPr>
            <a:normAutofit/>
          </a:bodyPr>
          <a:lstStyle/>
          <a:p>
            <a:pPr marL="0" marR="0" lvl="0" indent="0" defTabSz="914400" rtl="0" eaLnBrk="0" fontAlgn="base" latinLnBrk="0" hangingPunct="0">
              <a:spcBef>
                <a:spcPct val="0"/>
              </a:spcBef>
              <a:spcAft>
                <a:spcPts val="600"/>
              </a:spcAft>
              <a:buClrTx/>
              <a:buSzTx/>
              <a:buFontTx/>
              <a:buNone/>
              <a:tabLst/>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The term Lorem Ipsum is derived from the Latin term</a:t>
            </a:r>
            <a:r>
              <a:rPr kumimoji="0" lang="en-US" altLang="en-US"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2000" b="0" i="1" u="none" strike="noStrike" cap="none" normalizeH="0" baseline="0" dirty="0" err="1">
                <a:ln>
                  <a:noFill/>
                </a:ln>
                <a:effectLst/>
                <a:latin typeface="Arial" panose="020B0604020202020204" pitchFamily="34" charset="0"/>
                <a:ea typeface="Times New Roman" panose="02020603050405020304" pitchFamily="18" charset="0"/>
                <a:cs typeface="Arial" panose="020B0604020202020204" pitchFamily="34" charset="0"/>
              </a:rPr>
              <a:t>Dolorem</a:t>
            </a:r>
            <a:r>
              <a:rPr kumimoji="0" lang="en-US" altLang="en-US" sz="2000" b="0" i="1"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Ipsum</a:t>
            </a:r>
            <a:r>
              <a:rPr kumimoji="0" lang="en-US" altLang="en-US" sz="2000" b="0" i="1"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which means "pain itself. " The text has been in use for a very long time and its history spans for over two millennia.</a:t>
            </a:r>
            <a:r>
              <a:rPr kumimoji="0" lang="en-US" altLang="en-US"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endParaRPr kumimoji="0" lang="en-US" altLang="en-US" sz="2000" b="0" i="0" u="none" strike="noStrike" cap="none" normalizeH="0" baseline="0" dirty="0">
              <a:ln>
                <a:noFill/>
              </a:ln>
              <a:effectLst/>
              <a:latin typeface="Calibri" panose="020F0502020204030204" pitchFamily="34" charset="0"/>
            </a:endParaRPr>
          </a:p>
          <a:p>
            <a:pPr marL="0" marR="0" lvl="0" indent="0" defTabSz="914400" rtl="0" eaLnBrk="0" fontAlgn="base" latinLnBrk="0" hangingPunct="0">
              <a:spcBef>
                <a:spcPct val="0"/>
              </a:spcBef>
              <a:spcAft>
                <a:spcPts val="600"/>
              </a:spcAft>
              <a:buClrTx/>
              <a:buSzTx/>
              <a:buFontTx/>
              <a:buNone/>
              <a:tabLst/>
            </a:pPr>
            <a:endParaRPr kumimoji="0" lang="en-US" altLang="en-US" sz="2000" b="0" i="0" u="none" strike="noStrike" cap="none" normalizeH="0" baseline="0" dirty="0">
              <a:ln>
                <a:noFill/>
              </a:ln>
              <a:effectLst/>
              <a:latin typeface="Calibri" panose="020F0502020204030204" pitchFamily="34" charset="0"/>
            </a:endParaRPr>
          </a:p>
        </p:txBody>
      </p:sp>
    </p:spTree>
    <p:extLst>
      <p:ext uri="{BB962C8B-B14F-4D97-AF65-F5344CB8AC3E}">
        <p14:creationId xmlns:p14="http://schemas.microsoft.com/office/powerpoint/2010/main" val="1407890704"/>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950FC9-96F8-481E-B2FF-741D34A8F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2B2B4586-EC5C-4ED3-82D8-63143F7C7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62012" y="0"/>
            <a:ext cx="6829989" cy="6858000"/>
          </a:xfrm>
          <a:custGeom>
            <a:avLst/>
            <a:gdLst>
              <a:gd name="connsiteX0" fmla="*/ 0 w 6829989"/>
              <a:gd name="connsiteY0" fmla="*/ 0 h 6858000"/>
              <a:gd name="connsiteX1" fmla="*/ 6829989 w 6829989"/>
              <a:gd name="connsiteY1" fmla="*/ 0 h 6858000"/>
              <a:gd name="connsiteX2" fmla="*/ 6829989 w 6829989"/>
              <a:gd name="connsiteY2" fmla="*/ 6858000 h 6858000"/>
              <a:gd name="connsiteX3" fmla="*/ 1 w 6829989"/>
              <a:gd name="connsiteY3" fmla="*/ 6858000 h 6858000"/>
              <a:gd name="connsiteX4" fmla="*/ 4006 w 6829989"/>
              <a:gd name="connsiteY4" fmla="*/ 6854853 h 6858000"/>
              <a:gd name="connsiteX5" fmla="*/ 1619628 w 6829989"/>
              <a:gd name="connsiteY5" fmla="*/ 3429000 h 6858000"/>
              <a:gd name="connsiteX6" fmla="*/ 4006 w 6829989"/>
              <a:gd name="connsiteY6" fmla="*/ 314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29989" h="6858000">
                <a:moveTo>
                  <a:pt x="0" y="0"/>
                </a:moveTo>
                <a:lnTo>
                  <a:pt x="6829989" y="0"/>
                </a:lnTo>
                <a:lnTo>
                  <a:pt x="6829989" y="6858000"/>
                </a:lnTo>
                <a:lnTo>
                  <a:pt x="1" y="6858000"/>
                </a:lnTo>
                <a:lnTo>
                  <a:pt x="4006" y="6854853"/>
                </a:lnTo>
                <a:cubicBezTo>
                  <a:pt x="990707" y="6040555"/>
                  <a:pt x="1619628" y="4808224"/>
                  <a:pt x="1619628" y="3429000"/>
                </a:cubicBezTo>
                <a:cubicBezTo>
                  <a:pt x="1619628" y="2049777"/>
                  <a:pt x="990707" y="817446"/>
                  <a:pt x="4006" y="3148"/>
                </a:cubicBezTo>
                <a:close/>
              </a:path>
            </a:pathLst>
          </a:cu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FBD18CC4-F639-47CF-96DD-9BA6031B5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03038" y="1992863"/>
            <a:ext cx="1488962" cy="2872274"/>
          </a:xfrm>
          <a:custGeom>
            <a:avLst/>
            <a:gdLst>
              <a:gd name="connsiteX0" fmla="*/ 1436137 w 1488962"/>
              <a:gd name="connsiteY0" fmla="*/ 0 h 2872274"/>
              <a:gd name="connsiteX1" fmla="*/ 1488962 w 1488962"/>
              <a:gd name="connsiteY1" fmla="*/ 2668 h 2872274"/>
              <a:gd name="connsiteX2" fmla="*/ 1488962 w 1488962"/>
              <a:gd name="connsiteY2" fmla="*/ 2869607 h 2872274"/>
              <a:gd name="connsiteX3" fmla="*/ 1436137 w 1488962"/>
              <a:gd name="connsiteY3" fmla="*/ 2872274 h 2872274"/>
              <a:gd name="connsiteX4" fmla="*/ 0 w 1488962"/>
              <a:gd name="connsiteY4" fmla="*/ 1436137 h 2872274"/>
              <a:gd name="connsiteX5" fmla="*/ 1436137 w 1488962"/>
              <a:gd name="connsiteY5" fmla="*/ 0 h 2872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8962" h="2872274">
                <a:moveTo>
                  <a:pt x="1436137" y="0"/>
                </a:moveTo>
                <a:lnTo>
                  <a:pt x="1488962" y="2668"/>
                </a:lnTo>
                <a:lnTo>
                  <a:pt x="1488962" y="2869607"/>
                </a:lnTo>
                <a:lnTo>
                  <a:pt x="1436137" y="2872274"/>
                </a:lnTo>
                <a:cubicBezTo>
                  <a:pt x="642980" y="2872274"/>
                  <a:pt x="0" y="2229294"/>
                  <a:pt x="0" y="1436137"/>
                </a:cubicBezTo>
                <a:cubicBezTo>
                  <a:pt x="0" y="642980"/>
                  <a:pt x="642980" y="0"/>
                  <a:pt x="1436137" y="0"/>
                </a:cubicBez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E880D2E-198A-3D48-909A-1464DE7CB084}"/>
              </a:ext>
            </a:extLst>
          </p:cNvPr>
          <p:cNvSpPr>
            <a:spLocks noGrp="1"/>
          </p:cNvSpPr>
          <p:nvPr>
            <p:ph type="title"/>
          </p:nvPr>
        </p:nvSpPr>
        <p:spPr>
          <a:xfrm>
            <a:off x="7458500" y="1091821"/>
            <a:ext cx="3366816" cy="4674358"/>
          </a:xfrm>
        </p:spPr>
        <p:txBody>
          <a:bodyPr anchor="ctr">
            <a:normAutofit/>
          </a:bodyPr>
          <a:lstStyle/>
          <a:p>
            <a:r>
              <a:rPr lang="en-US" sz="6600" b="1">
                <a:solidFill>
                  <a:schemeClr val="bg1"/>
                </a:solidFill>
              </a:rPr>
              <a:t>Ancient roots</a:t>
            </a:r>
            <a:br>
              <a:rPr lang="en-US" sz="6600">
                <a:solidFill>
                  <a:schemeClr val="bg1"/>
                </a:solidFill>
              </a:rPr>
            </a:br>
            <a:endParaRPr lang="en-US" sz="6600">
              <a:solidFill>
                <a:schemeClr val="bg1"/>
              </a:solidFill>
            </a:endParaRPr>
          </a:p>
        </p:txBody>
      </p:sp>
      <p:sp>
        <p:nvSpPr>
          <p:cNvPr id="3" name="Content Placeholder 2">
            <a:extLst>
              <a:ext uri="{FF2B5EF4-FFF2-40B4-BE49-F238E27FC236}">
                <a16:creationId xmlns:a16="http://schemas.microsoft.com/office/drawing/2014/main" id="{0F80B3EC-3E7B-7F49-A646-C86A2E2DCA10}"/>
              </a:ext>
            </a:extLst>
          </p:cNvPr>
          <p:cNvSpPr>
            <a:spLocks noGrp="1"/>
          </p:cNvSpPr>
          <p:nvPr>
            <p:ph idx="1"/>
          </p:nvPr>
        </p:nvSpPr>
        <p:spPr>
          <a:xfrm>
            <a:off x="1463040" y="1503936"/>
            <a:ext cx="4363895" cy="3850129"/>
          </a:xfrm>
        </p:spPr>
        <p:txBody>
          <a:bodyPr anchor="ctr">
            <a:normAutofit/>
          </a:bodyPr>
          <a:lstStyle/>
          <a:p>
            <a:r>
              <a:rPr lang="en-US" sz="1500" dirty="0">
                <a:solidFill>
                  <a:schemeClr val="tx1">
                    <a:lumMod val="85000"/>
                    <a:lumOff val="15000"/>
                  </a:schemeClr>
                </a:solidFill>
              </a:rPr>
              <a:t>Its origins were discovered by Richard McClintock, a Latin Scholar from Hampden-Sydney College. According to his research, Lorem Ipsum dates back to 45 BC, from Classical Latin literature.</a:t>
            </a:r>
          </a:p>
          <a:p>
            <a:r>
              <a:rPr lang="en-US" sz="1500" dirty="0">
                <a:solidFill>
                  <a:schemeClr val="tx1">
                    <a:lumMod val="85000"/>
                    <a:lumOff val="15000"/>
                  </a:schemeClr>
                </a:solidFill>
              </a:rPr>
              <a:t>The words in the text originated from the book </a:t>
            </a:r>
            <a:r>
              <a:rPr lang="en-US" sz="1500" b="1" dirty="0">
                <a:solidFill>
                  <a:schemeClr val="tx1">
                    <a:lumMod val="85000"/>
                    <a:lumOff val="15000"/>
                  </a:schemeClr>
                </a:solidFill>
                <a:hlinkClick r:id="rId2"/>
              </a:rPr>
              <a:t>De Finibus Bonorum et Malorum</a:t>
            </a:r>
            <a:r>
              <a:rPr lang="en-US" sz="1500" dirty="0">
                <a:solidFill>
                  <a:schemeClr val="tx1">
                    <a:lumMod val="85000"/>
                    <a:lumOff val="15000"/>
                  </a:schemeClr>
                </a:solidFill>
              </a:rPr>
              <a:t> (The ends of Good and Evil). The series of books was a treatise on the theory of ethics and was written by the ancient Roman philosopher and statesman Marcus Tullius Cicero.</a:t>
            </a:r>
          </a:p>
          <a:p>
            <a:r>
              <a:rPr lang="en-US" sz="1500" dirty="0">
                <a:solidFill>
                  <a:schemeClr val="tx1">
                    <a:lumMod val="85000"/>
                    <a:lumOff val="15000"/>
                  </a:schemeClr>
                </a:solidFill>
              </a:rPr>
              <a:t>The placeholder text was taken from the first book's discourse on hedonism. Its original text is a lot more cohesive than the modern version. The treatise was very popular during the Renaissance period, and it compelled a great many intellectuals and luminaries of the time to read the books.</a:t>
            </a:r>
          </a:p>
          <a:p>
            <a:endParaRPr lang="en-US" sz="1500" dirty="0">
              <a:solidFill>
                <a:schemeClr val="tx1">
                  <a:lumMod val="85000"/>
                  <a:lumOff val="15000"/>
                </a:schemeClr>
              </a:solidFill>
            </a:endParaRPr>
          </a:p>
        </p:txBody>
      </p:sp>
    </p:spTree>
    <p:extLst>
      <p:ext uri="{BB962C8B-B14F-4D97-AF65-F5344CB8AC3E}">
        <p14:creationId xmlns:p14="http://schemas.microsoft.com/office/powerpoint/2010/main" val="4186367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st Presentation  -  Compatibility Mode" id="{07DAB154-A992-6441-B538-21F69A1D1BDA}" vid="{9DB43370-316F-5C40-A842-AFB9F24CA430}"/>
    </a:ext>
  </a:extLst>
</a:theme>
</file>

<file path=docProps/app.xml><?xml version="1.0" encoding="utf-8"?>
<Properties xmlns="http://schemas.openxmlformats.org/officeDocument/2006/extended-properties" xmlns:vt="http://schemas.openxmlformats.org/officeDocument/2006/docPropsVTypes">
  <Template/>
  <TotalTime>19</TotalTime>
  <Words>1726</Words>
  <Application>Microsoft Macintosh PowerPoint</Application>
  <PresentationFormat>Widescreen</PresentationFormat>
  <Paragraphs>76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Calibri</vt:lpstr>
      <vt:lpstr>Arial</vt:lpstr>
      <vt:lpstr>Calibri Light</vt:lpstr>
      <vt:lpstr>Office Theme</vt:lpstr>
      <vt:lpstr>Test</vt:lpstr>
      <vt:lpstr>Lorem Ipsum</vt:lpstr>
      <vt:lpstr>Hello</vt:lpstr>
      <vt:lpstr>Another Slide</vt:lpstr>
      <vt:lpstr>Data</vt:lpstr>
      <vt:lpstr>PowerPoint Presentation</vt:lpstr>
      <vt:lpstr>What is Lorem Ipsum? </vt:lpstr>
      <vt:lpstr>A brief history of Lorem Ipsum </vt:lpstr>
      <vt:lpstr>Ancient roots </vt:lpstr>
      <vt:lpstr>The Renaissance Era </vt:lpstr>
      <vt:lpstr>Modern-day usage of Lorem Ipsum </vt:lpstr>
      <vt:lpstr>Lorem Ipsum to minimize distractions of draft copy </vt:lpstr>
      <vt:lpstr>Lorem Ipsum helps you efficiently set up your fonts </vt:lpstr>
      <vt:lpstr>10 Lorem Ipsum alternatives you can use </vt:lpstr>
      <vt:lpstr>PowerPoint Presentation</vt:lpstr>
      <vt:lpstr>PowerPoint Presentation</vt:lpstr>
      <vt:lpstr>PowerPoint Presentation</vt:lpstr>
      <vt:lpstr>PowerPoint Presentation</vt:lpstr>
      <vt:lpstr>Is it bad practice to use Lorem Ipsum? </vt:lpstr>
      <vt:lpstr>Love for Lorem Ipsum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dc:title>
  <dc:creator>Beth Holman</dc:creator>
  <cp:lastModifiedBy>Beth Holman</cp:lastModifiedBy>
  <cp:revision>5</cp:revision>
  <dcterms:created xsi:type="dcterms:W3CDTF">2020-09-16T14:35:30Z</dcterms:created>
  <dcterms:modified xsi:type="dcterms:W3CDTF">2021-04-28T17:00:31Z</dcterms:modified>
</cp:coreProperties>
</file>